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32"/>
  </p:notesMasterIdLst>
  <p:handoutMasterIdLst>
    <p:handoutMasterId r:id="rId33"/>
  </p:handoutMasterIdLst>
  <p:sldIdLst>
    <p:sldId id="256" r:id="rId2"/>
    <p:sldId id="281" r:id="rId3"/>
    <p:sldId id="257" r:id="rId4"/>
    <p:sldId id="280" r:id="rId5"/>
    <p:sldId id="359" r:id="rId6"/>
    <p:sldId id="360" r:id="rId7"/>
    <p:sldId id="361" r:id="rId8"/>
    <p:sldId id="362" r:id="rId9"/>
    <p:sldId id="363" r:id="rId10"/>
    <p:sldId id="364" r:id="rId11"/>
    <p:sldId id="365" r:id="rId12"/>
    <p:sldId id="366" r:id="rId13"/>
    <p:sldId id="367" r:id="rId14"/>
    <p:sldId id="368" r:id="rId15"/>
    <p:sldId id="386" r:id="rId16"/>
    <p:sldId id="388" r:id="rId17"/>
    <p:sldId id="369" r:id="rId18"/>
    <p:sldId id="387" r:id="rId19"/>
    <p:sldId id="370" r:id="rId20"/>
    <p:sldId id="371" r:id="rId21"/>
    <p:sldId id="372" r:id="rId22"/>
    <p:sldId id="374" r:id="rId23"/>
    <p:sldId id="380" r:id="rId24"/>
    <p:sldId id="381" r:id="rId25"/>
    <p:sldId id="382" r:id="rId26"/>
    <p:sldId id="383" r:id="rId27"/>
    <p:sldId id="379" r:id="rId28"/>
    <p:sldId id="378" r:id="rId29"/>
    <p:sldId id="385" r:id="rId30"/>
    <p:sldId id="34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C55B4A6-F6ED-41A2-91E7-92EA26A78E6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skill up-skill re-skill</a:t>
            </a:r>
          </a:p>
        </p:txBody>
      </p:sp>
      <p:sp>
        <p:nvSpPr>
          <p:cNvPr id="3" name="Date Placeholder 2">
            <a:extLst>
              <a:ext uri="{FF2B5EF4-FFF2-40B4-BE49-F238E27FC236}">
                <a16:creationId xmlns:a16="http://schemas.microsoft.com/office/drawing/2014/main" id="{92E8005F-CED1-4621-9110-C690C6CDC9C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5BA3DF1-419F-4396-AE23-2FADD3683DAD}" type="datetimeFigureOut">
              <a:rPr lang="en-IN" smtClean="0"/>
              <a:t>07-02-2019</a:t>
            </a:fld>
            <a:endParaRPr lang="en-IN"/>
          </a:p>
        </p:txBody>
      </p:sp>
      <p:sp>
        <p:nvSpPr>
          <p:cNvPr id="4" name="Footer Placeholder 3">
            <a:extLst>
              <a:ext uri="{FF2B5EF4-FFF2-40B4-BE49-F238E27FC236}">
                <a16:creationId xmlns:a16="http://schemas.microsoft.com/office/drawing/2014/main" id="{CAC7E25C-2D8D-41AA-8748-E6D60FE01DE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D82668-E5B5-46EE-9C93-F2CE7B1769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15D8C8-2A11-4FB2-BD5D-E4BDAB38F5ED}" type="slidenum">
              <a:rPr lang="en-IN" smtClean="0"/>
              <a:t>‹#›</a:t>
            </a:fld>
            <a:endParaRPr lang="en-IN"/>
          </a:p>
        </p:txBody>
      </p:sp>
    </p:spTree>
    <p:extLst>
      <p:ext uri="{BB962C8B-B14F-4D97-AF65-F5344CB8AC3E}">
        <p14:creationId xmlns:p14="http://schemas.microsoft.com/office/powerpoint/2010/main" val="2288578213"/>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skill up-skill re-skill</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A6DFB3-D709-4817-8757-3B1955B6C311}" type="datetimeFigureOut">
              <a:rPr lang="en-IN" smtClean="0"/>
              <a:t>07-02-2019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E57952-1A80-46FA-8548-9774038396A1}" type="slidenum">
              <a:rPr lang="en-IN" smtClean="0"/>
              <a:t>‹#›</a:t>
            </a:fld>
            <a:endParaRPr lang="en-IN"/>
          </a:p>
        </p:txBody>
      </p:sp>
    </p:spTree>
    <p:extLst>
      <p:ext uri="{BB962C8B-B14F-4D97-AF65-F5344CB8AC3E}">
        <p14:creationId xmlns:p14="http://schemas.microsoft.com/office/powerpoint/2010/main" val="205741509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3C41B-E9E9-489D-B260-27118C51A9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018C4B8-CEE0-48BD-992B-814D7C429E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00E0641-E2DC-4375-B272-231AFBA64930}"/>
              </a:ext>
            </a:extLst>
          </p:cNvPr>
          <p:cNvSpPr>
            <a:spLocks noGrp="1"/>
          </p:cNvSpPr>
          <p:nvPr>
            <p:ph type="dt" sz="half" idx="10"/>
          </p:nvPr>
        </p:nvSpPr>
        <p:spPr/>
        <p:txBody>
          <a:bodyPr/>
          <a:lstStyle/>
          <a:p>
            <a:fld id="{3A6BD9D9-0201-491D-850A-4E48B8CC6FB5}" type="datetime1">
              <a:rPr lang="en-IN" smtClean="0"/>
              <a:t>07-02-2019</a:t>
            </a:fld>
            <a:endParaRPr lang="en-IN"/>
          </a:p>
        </p:txBody>
      </p:sp>
      <p:sp>
        <p:nvSpPr>
          <p:cNvPr id="5" name="Footer Placeholder 4">
            <a:extLst>
              <a:ext uri="{FF2B5EF4-FFF2-40B4-BE49-F238E27FC236}">
                <a16:creationId xmlns:a16="http://schemas.microsoft.com/office/drawing/2014/main" id="{F14D9137-1D30-43E0-932D-1EB873CE09AC}"/>
              </a:ext>
            </a:extLst>
          </p:cNvPr>
          <p:cNvSpPr>
            <a:spLocks noGrp="1"/>
          </p:cNvSpPr>
          <p:nvPr>
            <p:ph type="ftr" sz="quarter" idx="11"/>
          </p:nvPr>
        </p:nvSpPr>
        <p:spPr/>
        <p:txBody>
          <a:bodyPr/>
          <a:lstStyle/>
          <a:p>
            <a:r>
              <a:rPr lang="en-IN"/>
              <a:t>www.kaushalya.tech</a:t>
            </a:r>
          </a:p>
        </p:txBody>
      </p:sp>
      <p:sp>
        <p:nvSpPr>
          <p:cNvPr id="6" name="Slide Number Placeholder 5">
            <a:extLst>
              <a:ext uri="{FF2B5EF4-FFF2-40B4-BE49-F238E27FC236}">
                <a16:creationId xmlns:a16="http://schemas.microsoft.com/office/drawing/2014/main" id="{575AB4F9-BFE1-4F47-8160-278C84DA051B}"/>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339424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BCFDE-0066-424F-8AD8-B8B63F4BB3E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9767B97-FA2A-4591-8DD4-3BF59637522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0B81EE0-3A36-4DA0-8C70-B2F55A23D80E}"/>
              </a:ext>
            </a:extLst>
          </p:cNvPr>
          <p:cNvSpPr>
            <a:spLocks noGrp="1"/>
          </p:cNvSpPr>
          <p:nvPr>
            <p:ph type="dt" sz="half" idx="10"/>
          </p:nvPr>
        </p:nvSpPr>
        <p:spPr/>
        <p:txBody>
          <a:bodyPr/>
          <a:lstStyle/>
          <a:p>
            <a:fld id="{75E8E471-E374-414F-ACAE-271604EC180C}" type="datetime1">
              <a:rPr lang="en-IN" smtClean="0"/>
              <a:t>07-02-2019</a:t>
            </a:fld>
            <a:endParaRPr lang="en-IN"/>
          </a:p>
        </p:txBody>
      </p:sp>
      <p:sp>
        <p:nvSpPr>
          <p:cNvPr id="5" name="Footer Placeholder 4">
            <a:extLst>
              <a:ext uri="{FF2B5EF4-FFF2-40B4-BE49-F238E27FC236}">
                <a16:creationId xmlns:a16="http://schemas.microsoft.com/office/drawing/2014/main" id="{2C591D9F-1AA2-4DC0-ABDD-E386B07AD3FD}"/>
              </a:ext>
            </a:extLst>
          </p:cNvPr>
          <p:cNvSpPr>
            <a:spLocks noGrp="1"/>
          </p:cNvSpPr>
          <p:nvPr>
            <p:ph type="ftr" sz="quarter" idx="11"/>
          </p:nvPr>
        </p:nvSpPr>
        <p:spPr/>
        <p:txBody>
          <a:bodyPr/>
          <a:lstStyle/>
          <a:p>
            <a:r>
              <a:rPr lang="en-IN"/>
              <a:t>www.kaushalya.tech</a:t>
            </a:r>
          </a:p>
        </p:txBody>
      </p:sp>
      <p:sp>
        <p:nvSpPr>
          <p:cNvPr id="6" name="Slide Number Placeholder 5">
            <a:extLst>
              <a:ext uri="{FF2B5EF4-FFF2-40B4-BE49-F238E27FC236}">
                <a16:creationId xmlns:a16="http://schemas.microsoft.com/office/drawing/2014/main" id="{69B10BF8-EA9D-4436-8B54-135D36BD0FF2}"/>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1739479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2BC0A2-01C6-47DB-93BE-DB08598B634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FBC7C24-10B7-4275-A1D4-1C14E61890F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7B6E22-37F2-4165-A9BB-2109D041FDF6}"/>
              </a:ext>
            </a:extLst>
          </p:cNvPr>
          <p:cNvSpPr>
            <a:spLocks noGrp="1"/>
          </p:cNvSpPr>
          <p:nvPr>
            <p:ph type="dt" sz="half" idx="10"/>
          </p:nvPr>
        </p:nvSpPr>
        <p:spPr/>
        <p:txBody>
          <a:bodyPr/>
          <a:lstStyle/>
          <a:p>
            <a:fld id="{06209059-F8BB-4ED7-ABCA-C2BF3D4995E6}" type="datetime1">
              <a:rPr lang="en-IN" smtClean="0"/>
              <a:t>07-02-2019</a:t>
            </a:fld>
            <a:endParaRPr lang="en-IN"/>
          </a:p>
        </p:txBody>
      </p:sp>
      <p:sp>
        <p:nvSpPr>
          <p:cNvPr id="5" name="Footer Placeholder 4">
            <a:extLst>
              <a:ext uri="{FF2B5EF4-FFF2-40B4-BE49-F238E27FC236}">
                <a16:creationId xmlns:a16="http://schemas.microsoft.com/office/drawing/2014/main" id="{B056818C-8238-4212-9546-A9BA9398E5E5}"/>
              </a:ext>
            </a:extLst>
          </p:cNvPr>
          <p:cNvSpPr>
            <a:spLocks noGrp="1"/>
          </p:cNvSpPr>
          <p:nvPr>
            <p:ph type="ftr" sz="quarter" idx="11"/>
          </p:nvPr>
        </p:nvSpPr>
        <p:spPr/>
        <p:txBody>
          <a:bodyPr/>
          <a:lstStyle/>
          <a:p>
            <a:r>
              <a:rPr lang="en-IN"/>
              <a:t>www.kaushalya.tech</a:t>
            </a:r>
          </a:p>
        </p:txBody>
      </p:sp>
      <p:sp>
        <p:nvSpPr>
          <p:cNvPr id="6" name="Slide Number Placeholder 5">
            <a:extLst>
              <a:ext uri="{FF2B5EF4-FFF2-40B4-BE49-F238E27FC236}">
                <a16:creationId xmlns:a16="http://schemas.microsoft.com/office/drawing/2014/main" id="{1C8C79E6-8F9D-4249-B9F7-352C3C52836A}"/>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490094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F8CD0-CC09-4685-A6E3-C9BBA661D1B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86E0423-F94B-4A20-BA08-6E113BA16B5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78F264F-4D1D-42F9-B1ED-BEA4739C0173}"/>
              </a:ext>
            </a:extLst>
          </p:cNvPr>
          <p:cNvSpPr>
            <a:spLocks noGrp="1"/>
          </p:cNvSpPr>
          <p:nvPr>
            <p:ph type="dt" sz="half" idx="10"/>
          </p:nvPr>
        </p:nvSpPr>
        <p:spPr/>
        <p:txBody>
          <a:bodyPr/>
          <a:lstStyle/>
          <a:p>
            <a:fld id="{33585BB6-7F57-4C30-AECB-DA0D27197DA6}" type="datetime1">
              <a:rPr lang="en-IN" smtClean="0"/>
              <a:t>07-02-2019</a:t>
            </a:fld>
            <a:endParaRPr lang="en-IN"/>
          </a:p>
        </p:txBody>
      </p:sp>
      <p:sp>
        <p:nvSpPr>
          <p:cNvPr id="5" name="Footer Placeholder 4">
            <a:extLst>
              <a:ext uri="{FF2B5EF4-FFF2-40B4-BE49-F238E27FC236}">
                <a16:creationId xmlns:a16="http://schemas.microsoft.com/office/drawing/2014/main" id="{F94B44A2-22EA-44B0-B219-7CB71AB849D0}"/>
              </a:ext>
            </a:extLst>
          </p:cNvPr>
          <p:cNvSpPr>
            <a:spLocks noGrp="1"/>
          </p:cNvSpPr>
          <p:nvPr>
            <p:ph type="ftr" sz="quarter" idx="11"/>
          </p:nvPr>
        </p:nvSpPr>
        <p:spPr/>
        <p:txBody>
          <a:bodyPr/>
          <a:lstStyle/>
          <a:p>
            <a:r>
              <a:rPr lang="en-IN"/>
              <a:t>www.kaushalya.tech</a:t>
            </a:r>
          </a:p>
        </p:txBody>
      </p:sp>
      <p:sp>
        <p:nvSpPr>
          <p:cNvPr id="6" name="Slide Number Placeholder 5">
            <a:extLst>
              <a:ext uri="{FF2B5EF4-FFF2-40B4-BE49-F238E27FC236}">
                <a16:creationId xmlns:a16="http://schemas.microsoft.com/office/drawing/2014/main" id="{8008506A-7EAE-470A-B749-0B43FF1F2B85}"/>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3169085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D3BCC-6658-4BBB-B1FE-8A51C995B3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AD09F01-5596-4590-B4B8-A77BBB859C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DF1DB20-F694-46E7-BA2E-E379D0D00061}"/>
              </a:ext>
            </a:extLst>
          </p:cNvPr>
          <p:cNvSpPr>
            <a:spLocks noGrp="1"/>
          </p:cNvSpPr>
          <p:nvPr>
            <p:ph type="dt" sz="half" idx="10"/>
          </p:nvPr>
        </p:nvSpPr>
        <p:spPr/>
        <p:txBody>
          <a:bodyPr/>
          <a:lstStyle/>
          <a:p>
            <a:fld id="{15BC85B2-39A4-4814-A92A-2973CDC9102C}" type="datetime1">
              <a:rPr lang="en-IN" smtClean="0"/>
              <a:t>07-02-2019</a:t>
            </a:fld>
            <a:endParaRPr lang="en-IN"/>
          </a:p>
        </p:txBody>
      </p:sp>
      <p:sp>
        <p:nvSpPr>
          <p:cNvPr id="5" name="Footer Placeholder 4">
            <a:extLst>
              <a:ext uri="{FF2B5EF4-FFF2-40B4-BE49-F238E27FC236}">
                <a16:creationId xmlns:a16="http://schemas.microsoft.com/office/drawing/2014/main" id="{D434FA37-DFF6-49FE-A511-D986E4430CAA}"/>
              </a:ext>
            </a:extLst>
          </p:cNvPr>
          <p:cNvSpPr>
            <a:spLocks noGrp="1"/>
          </p:cNvSpPr>
          <p:nvPr>
            <p:ph type="ftr" sz="quarter" idx="11"/>
          </p:nvPr>
        </p:nvSpPr>
        <p:spPr/>
        <p:txBody>
          <a:bodyPr/>
          <a:lstStyle/>
          <a:p>
            <a:r>
              <a:rPr lang="en-IN"/>
              <a:t>www.kaushalya.tech</a:t>
            </a:r>
          </a:p>
        </p:txBody>
      </p:sp>
      <p:sp>
        <p:nvSpPr>
          <p:cNvPr id="6" name="Slide Number Placeholder 5">
            <a:extLst>
              <a:ext uri="{FF2B5EF4-FFF2-40B4-BE49-F238E27FC236}">
                <a16:creationId xmlns:a16="http://schemas.microsoft.com/office/drawing/2014/main" id="{7FAE922A-582D-412F-8D08-1961EBDE9F54}"/>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2686327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7A0B4-7DDD-456B-868E-04A488A1642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EB7254B-1F41-4F92-8B68-9C674549E6F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14EA022-5DE4-44D3-9F22-F814D27A1DD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0BB7E97-0CE2-40EF-9035-BABECA59DF67}"/>
              </a:ext>
            </a:extLst>
          </p:cNvPr>
          <p:cNvSpPr>
            <a:spLocks noGrp="1"/>
          </p:cNvSpPr>
          <p:nvPr>
            <p:ph type="dt" sz="half" idx="10"/>
          </p:nvPr>
        </p:nvSpPr>
        <p:spPr/>
        <p:txBody>
          <a:bodyPr/>
          <a:lstStyle/>
          <a:p>
            <a:fld id="{E78293A2-8117-48A4-9605-23EE94DF99C3}" type="datetime1">
              <a:rPr lang="en-IN" smtClean="0"/>
              <a:t>07-02-2019</a:t>
            </a:fld>
            <a:endParaRPr lang="en-IN"/>
          </a:p>
        </p:txBody>
      </p:sp>
      <p:sp>
        <p:nvSpPr>
          <p:cNvPr id="6" name="Footer Placeholder 5">
            <a:extLst>
              <a:ext uri="{FF2B5EF4-FFF2-40B4-BE49-F238E27FC236}">
                <a16:creationId xmlns:a16="http://schemas.microsoft.com/office/drawing/2014/main" id="{1CA4F199-F1D8-4F41-9729-74072316AE62}"/>
              </a:ext>
            </a:extLst>
          </p:cNvPr>
          <p:cNvSpPr>
            <a:spLocks noGrp="1"/>
          </p:cNvSpPr>
          <p:nvPr>
            <p:ph type="ftr" sz="quarter" idx="11"/>
          </p:nvPr>
        </p:nvSpPr>
        <p:spPr/>
        <p:txBody>
          <a:bodyPr/>
          <a:lstStyle/>
          <a:p>
            <a:r>
              <a:rPr lang="en-IN"/>
              <a:t>www.kaushalya.tech</a:t>
            </a:r>
          </a:p>
        </p:txBody>
      </p:sp>
      <p:sp>
        <p:nvSpPr>
          <p:cNvPr id="7" name="Slide Number Placeholder 6">
            <a:extLst>
              <a:ext uri="{FF2B5EF4-FFF2-40B4-BE49-F238E27FC236}">
                <a16:creationId xmlns:a16="http://schemas.microsoft.com/office/drawing/2014/main" id="{9B038860-A321-47E1-A901-9A31ACA8B6F2}"/>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3156687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A48B7-EEB8-49FB-A0B5-6537290AA83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7CDACF7-9B14-4029-B2E7-54EE46CF7E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48BA818-DC40-495F-BA3A-ECE379EED7C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4E8DDCE-3A75-4288-862A-FEC0EAD1AE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E44CC0A-DC5F-415B-8B31-0ABF5A8363C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000FD2E-C50D-41E4-B63A-E027608F6C65}"/>
              </a:ext>
            </a:extLst>
          </p:cNvPr>
          <p:cNvSpPr>
            <a:spLocks noGrp="1"/>
          </p:cNvSpPr>
          <p:nvPr>
            <p:ph type="dt" sz="half" idx="10"/>
          </p:nvPr>
        </p:nvSpPr>
        <p:spPr/>
        <p:txBody>
          <a:bodyPr/>
          <a:lstStyle/>
          <a:p>
            <a:fld id="{5F75C8FC-84AC-4C10-ACC0-BD7AF63F7665}" type="datetime1">
              <a:rPr lang="en-IN" smtClean="0"/>
              <a:t>07-02-2019</a:t>
            </a:fld>
            <a:endParaRPr lang="en-IN"/>
          </a:p>
        </p:txBody>
      </p:sp>
      <p:sp>
        <p:nvSpPr>
          <p:cNvPr id="8" name="Footer Placeholder 7">
            <a:extLst>
              <a:ext uri="{FF2B5EF4-FFF2-40B4-BE49-F238E27FC236}">
                <a16:creationId xmlns:a16="http://schemas.microsoft.com/office/drawing/2014/main" id="{CA3C346B-A211-4AB4-8CD0-78AECC55BE95}"/>
              </a:ext>
            </a:extLst>
          </p:cNvPr>
          <p:cNvSpPr>
            <a:spLocks noGrp="1"/>
          </p:cNvSpPr>
          <p:nvPr>
            <p:ph type="ftr" sz="quarter" idx="11"/>
          </p:nvPr>
        </p:nvSpPr>
        <p:spPr/>
        <p:txBody>
          <a:bodyPr/>
          <a:lstStyle/>
          <a:p>
            <a:r>
              <a:rPr lang="en-IN"/>
              <a:t>www.kaushalya.tech</a:t>
            </a:r>
          </a:p>
        </p:txBody>
      </p:sp>
      <p:sp>
        <p:nvSpPr>
          <p:cNvPr id="9" name="Slide Number Placeholder 8">
            <a:extLst>
              <a:ext uri="{FF2B5EF4-FFF2-40B4-BE49-F238E27FC236}">
                <a16:creationId xmlns:a16="http://schemas.microsoft.com/office/drawing/2014/main" id="{CA3B9F66-7773-41D1-BAC7-1779C683FB7B}"/>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1964104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723AA-C80A-48BC-AEC6-7DEB48525DC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AF2A346-0D1B-4256-9132-CB879CE96A29}"/>
              </a:ext>
            </a:extLst>
          </p:cNvPr>
          <p:cNvSpPr>
            <a:spLocks noGrp="1"/>
          </p:cNvSpPr>
          <p:nvPr>
            <p:ph type="dt" sz="half" idx="10"/>
          </p:nvPr>
        </p:nvSpPr>
        <p:spPr/>
        <p:txBody>
          <a:bodyPr/>
          <a:lstStyle/>
          <a:p>
            <a:fld id="{CFF0B640-F7B0-4E9F-B479-2364AFCFD561}" type="datetime1">
              <a:rPr lang="en-IN" smtClean="0"/>
              <a:t>07-02-2019</a:t>
            </a:fld>
            <a:endParaRPr lang="en-IN"/>
          </a:p>
        </p:txBody>
      </p:sp>
      <p:sp>
        <p:nvSpPr>
          <p:cNvPr id="4" name="Footer Placeholder 3">
            <a:extLst>
              <a:ext uri="{FF2B5EF4-FFF2-40B4-BE49-F238E27FC236}">
                <a16:creationId xmlns:a16="http://schemas.microsoft.com/office/drawing/2014/main" id="{4ED8BFEC-7F4E-42A1-8F8B-C963212FAB32}"/>
              </a:ext>
            </a:extLst>
          </p:cNvPr>
          <p:cNvSpPr>
            <a:spLocks noGrp="1"/>
          </p:cNvSpPr>
          <p:nvPr>
            <p:ph type="ftr" sz="quarter" idx="11"/>
          </p:nvPr>
        </p:nvSpPr>
        <p:spPr/>
        <p:txBody>
          <a:bodyPr/>
          <a:lstStyle/>
          <a:p>
            <a:r>
              <a:rPr lang="en-IN"/>
              <a:t>www.kaushalya.tech</a:t>
            </a:r>
          </a:p>
        </p:txBody>
      </p:sp>
      <p:sp>
        <p:nvSpPr>
          <p:cNvPr id="5" name="Slide Number Placeholder 4">
            <a:extLst>
              <a:ext uri="{FF2B5EF4-FFF2-40B4-BE49-F238E27FC236}">
                <a16:creationId xmlns:a16="http://schemas.microsoft.com/office/drawing/2014/main" id="{EB37053D-177C-48FE-94BB-7D2BD7215589}"/>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3597161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B7B5B-8618-4598-A42F-E77A5E7A5185}"/>
              </a:ext>
            </a:extLst>
          </p:cNvPr>
          <p:cNvSpPr>
            <a:spLocks noGrp="1"/>
          </p:cNvSpPr>
          <p:nvPr>
            <p:ph type="dt" sz="half" idx="10"/>
          </p:nvPr>
        </p:nvSpPr>
        <p:spPr/>
        <p:txBody>
          <a:bodyPr/>
          <a:lstStyle/>
          <a:p>
            <a:fld id="{28C955B1-F658-4E21-B29B-5C46404C65AF}" type="datetime1">
              <a:rPr lang="en-IN" smtClean="0"/>
              <a:t>07-02-2019</a:t>
            </a:fld>
            <a:endParaRPr lang="en-IN"/>
          </a:p>
        </p:txBody>
      </p:sp>
      <p:sp>
        <p:nvSpPr>
          <p:cNvPr id="3" name="Footer Placeholder 2">
            <a:extLst>
              <a:ext uri="{FF2B5EF4-FFF2-40B4-BE49-F238E27FC236}">
                <a16:creationId xmlns:a16="http://schemas.microsoft.com/office/drawing/2014/main" id="{0FC4A9AA-34C8-47A8-8FB6-82529E447BBC}"/>
              </a:ext>
            </a:extLst>
          </p:cNvPr>
          <p:cNvSpPr>
            <a:spLocks noGrp="1"/>
          </p:cNvSpPr>
          <p:nvPr>
            <p:ph type="ftr" sz="quarter" idx="11"/>
          </p:nvPr>
        </p:nvSpPr>
        <p:spPr/>
        <p:txBody>
          <a:bodyPr/>
          <a:lstStyle/>
          <a:p>
            <a:r>
              <a:rPr lang="en-IN"/>
              <a:t>www.kaushalya.tech</a:t>
            </a:r>
          </a:p>
        </p:txBody>
      </p:sp>
      <p:sp>
        <p:nvSpPr>
          <p:cNvPr id="4" name="Slide Number Placeholder 3">
            <a:extLst>
              <a:ext uri="{FF2B5EF4-FFF2-40B4-BE49-F238E27FC236}">
                <a16:creationId xmlns:a16="http://schemas.microsoft.com/office/drawing/2014/main" id="{595BD80E-88A3-4F3A-9F53-55EC3AC338B0}"/>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2941716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5D3AA-A5E3-4783-9DBA-B91ABD3FAA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66D636D-3601-4BD1-ACEB-BBC34281A3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260A2C8-4279-438E-87E0-A01F762623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AB60658-7026-4AFD-BCDA-22137F6C8610}"/>
              </a:ext>
            </a:extLst>
          </p:cNvPr>
          <p:cNvSpPr>
            <a:spLocks noGrp="1"/>
          </p:cNvSpPr>
          <p:nvPr>
            <p:ph type="dt" sz="half" idx="10"/>
          </p:nvPr>
        </p:nvSpPr>
        <p:spPr/>
        <p:txBody>
          <a:bodyPr/>
          <a:lstStyle/>
          <a:p>
            <a:fld id="{1466127A-0CB8-41EB-AC70-2B05AA20CEB4}" type="datetime1">
              <a:rPr lang="en-IN" smtClean="0"/>
              <a:t>07-02-2019</a:t>
            </a:fld>
            <a:endParaRPr lang="en-IN"/>
          </a:p>
        </p:txBody>
      </p:sp>
      <p:sp>
        <p:nvSpPr>
          <p:cNvPr id="6" name="Footer Placeholder 5">
            <a:extLst>
              <a:ext uri="{FF2B5EF4-FFF2-40B4-BE49-F238E27FC236}">
                <a16:creationId xmlns:a16="http://schemas.microsoft.com/office/drawing/2014/main" id="{EEB0149A-2D3F-414A-8383-27F6EC7BF8A7}"/>
              </a:ext>
            </a:extLst>
          </p:cNvPr>
          <p:cNvSpPr>
            <a:spLocks noGrp="1"/>
          </p:cNvSpPr>
          <p:nvPr>
            <p:ph type="ftr" sz="quarter" idx="11"/>
          </p:nvPr>
        </p:nvSpPr>
        <p:spPr/>
        <p:txBody>
          <a:bodyPr/>
          <a:lstStyle/>
          <a:p>
            <a:r>
              <a:rPr lang="en-IN"/>
              <a:t>www.kaushalya.tech</a:t>
            </a:r>
          </a:p>
        </p:txBody>
      </p:sp>
      <p:sp>
        <p:nvSpPr>
          <p:cNvPr id="7" name="Slide Number Placeholder 6">
            <a:extLst>
              <a:ext uri="{FF2B5EF4-FFF2-40B4-BE49-F238E27FC236}">
                <a16:creationId xmlns:a16="http://schemas.microsoft.com/office/drawing/2014/main" id="{E88A4C9F-0C49-4ED0-AEAE-CBB1E79DC9AF}"/>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2051323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40B7-5D4B-4A58-B13A-74F6D61D6C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AAFA2D4-EE9C-48E1-87D3-42D611AA03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E8C3D02-5D72-4538-BA17-9869B87C70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00D4831-4453-4D03-A9AA-7C6196C82F6E}"/>
              </a:ext>
            </a:extLst>
          </p:cNvPr>
          <p:cNvSpPr>
            <a:spLocks noGrp="1"/>
          </p:cNvSpPr>
          <p:nvPr>
            <p:ph type="dt" sz="half" idx="10"/>
          </p:nvPr>
        </p:nvSpPr>
        <p:spPr/>
        <p:txBody>
          <a:bodyPr/>
          <a:lstStyle/>
          <a:p>
            <a:fld id="{880E169A-C6D0-47B8-83D4-F4CEB7EC43EC}" type="datetime1">
              <a:rPr lang="en-IN" smtClean="0"/>
              <a:t>07-02-2019</a:t>
            </a:fld>
            <a:endParaRPr lang="en-IN"/>
          </a:p>
        </p:txBody>
      </p:sp>
      <p:sp>
        <p:nvSpPr>
          <p:cNvPr id="6" name="Footer Placeholder 5">
            <a:extLst>
              <a:ext uri="{FF2B5EF4-FFF2-40B4-BE49-F238E27FC236}">
                <a16:creationId xmlns:a16="http://schemas.microsoft.com/office/drawing/2014/main" id="{3356C28A-74DE-4994-8DF8-7BF27E18AACF}"/>
              </a:ext>
            </a:extLst>
          </p:cNvPr>
          <p:cNvSpPr>
            <a:spLocks noGrp="1"/>
          </p:cNvSpPr>
          <p:nvPr>
            <p:ph type="ftr" sz="quarter" idx="11"/>
          </p:nvPr>
        </p:nvSpPr>
        <p:spPr/>
        <p:txBody>
          <a:bodyPr/>
          <a:lstStyle/>
          <a:p>
            <a:r>
              <a:rPr lang="en-IN"/>
              <a:t>www.kaushalya.tech</a:t>
            </a:r>
          </a:p>
        </p:txBody>
      </p:sp>
      <p:sp>
        <p:nvSpPr>
          <p:cNvPr id="7" name="Slide Number Placeholder 6">
            <a:extLst>
              <a:ext uri="{FF2B5EF4-FFF2-40B4-BE49-F238E27FC236}">
                <a16:creationId xmlns:a16="http://schemas.microsoft.com/office/drawing/2014/main" id="{F25F87BE-663F-48C0-BE8A-EAA4B76862E8}"/>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4266628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61CC49-6A6E-4458-B7D5-F57D53CAD6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AF71B4D-5EE4-4B37-8114-5D368C1604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70161EA-61A4-45FE-B63D-DC877E80F9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8274BC-1E24-44A8-9040-DB21F7AFD224}" type="datetime1">
              <a:rPr lang="en-IN" smtClean="0"/>
              <a:t>07-02-2019</a:t>
            </a:fld>
            <a:endParaRPr lang="en-IN"/>
          </a:p>
        </p:txBody>
      </p:sp>
      <p:sp>
        <p:nvSpPr>
          <p:cNvPr id="5" name="Footer Placeholder 4">
            <a:extLst>
              <a:ext uri="{FF2B5EF4-FFF2-40B4-BE49-F238E27FC236}">
                <a16:creationId xmlns:a16="http://schemas.microsoft.com/office/drawing/2014/main" id="{4AC497DB-E57A-4B4A-A292-2720D15BCA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www.kaushalya.tech</a:t>
            </a:r>
          </a:p>
        </p:txBody>
      </p:sp>
      <p:sp>
        <p:nvSpPr>
          <p:cNvPr id="6" name="Slide Number Placeholder 5">
            <a:extLst>
              <a:ext uri="{FF2B5EF4-FFF2-40B4-BE49-F238E27FC236}">
                <a16:creationId xmlns:a16="http://schemas.microsoft.com/office/drawing/2014/main" id="{03EC2572-16A3-43B1-A9DF-517466262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00B680-4920-456B-94E7-EB6DEF2EAF04}" type="slidenum">
              <a:rPr lang="en-IN" smtClean="0"/>
              <a:t>‹#›</a:t>
            </a:fld>
            <a:endParaRPr lang="en-IN"/>
          </a:p>
        </p:txBody>
      </p:sp>
    </p:spTree>
    <p:extLst>
      <p:ext uri="{BB962C8B-B14F-4D97-AF65-F5344CB8AC3E}">
        <p14:creationId xmlns:p14="http://schemas.microsoft.com/office/powerpoint/2010/main" val="33377456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kaushalya.tech/"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www.guru99.com/devops-tutorial.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FA290-8B3A-4103-A00E-06244A24C22B}"/>
              </a:ext>
            </a:extLst>
          </p:cNvPr>
          <p:cNvSpPr>
            <a:spLocks noGrp="1"/>
          </p:cNvSpPr>
          <p:nvPr>
            <p:ph type="ctrTitle"/>
          </p:nvPr>
        </p:nvSpPr>
        <p:spPr>
          <a:xfrm>
            <a:off x="1524000" y="2152356"/>
            <a:ext cx="9144000" cy="935575"/>
          </a:xfrm>
        </p:spPr>
        <p:txBody>
          <a:bodyPr>
            <a:normAutofit/>
          </a:bodyPr>
          <a:lstStyle/>
          <a:p>
            <a:r>
              <a:rPr lang="en-IN" sz="4800" dirty="0">
                <a:latin typeface="Arial" panose="020B0604020202020204" pitchFamily="34" charset="0"/>
                <a:cs typeface="Arial" panose="020B0604020202020204" pitchFamily="34" charset="0"/>
              </a:rPr>
              <a:t>Cloud Computing</a:t>
            </a:r>
          </a:p>
        </p:txBody>
      </p:sp>
      <p:sp>
        <p:nvSpPr>
          <p:cNvPr id="3" name="Subtitle 2">
            <a:extLst>
              <a:ext uri="{FF2B5EF4-FFF2-40B4-BE49-F238E27FC236}">
                <a16:creationId xmlns:a16="http://schemas.microsoft.com/office/drawing/2014/main" id="{DDB74BFB-7A18-4DF0-8E46-E05235A52D36}"/>
              </a:ext>
            </a:extLst>
          </p:cNvPr>
          <p:cNvSpPr>
            <a:spLocks noGrp="1"/>
          </p:cNvSpPr>
          <p:nvPr>
            <p:ph type="subTitle" idx="1"/>
          </p:nvPr>
        </p:nvSpPr>
        <p:spPr>
          <a:xfrm>
            <a:off x="1524000" y="3602037"/>
            <a:ext cx="9144000" cy="2754313"/>
          </a:xfrm>
        </p:spPr>
        <p:txBody>
          <a:bodyPr>
            <a:noAutofit/>
          </a:bodyPr>
          <a:lstStyle/>
          <a:p>
            <a:r>
              <a:rPr lang="en-IN" b="1" dirty="0">
                <a:latin typeface="Arial" panose="020B0604020202020204" pitchFamily="34" charset="0"/>
                <a:cs typeface="Arial" panose="020B0604020202020204" pitchFamily="34" charset="0"/>
              </a:rPr>
              <a:t>Raghu Prasad</a:t>
            </a:r>
          </a:p>
          <a:p>
            <a:r>
              <a:rPr lang="en-IN" b="1" dirty="0">
                <a:latin typeface="Arial" panose="020B0604020202020204" pitchFamily="34" charset="0"/>
                <a:cs typeface="Arial" panose="020B0604020202020204" pitchFamily="34" charset="0"/>
              </a:rPr>
              <a:t>9845547471</a:t>
            </a:r>
          </a:p>
          <a:p>
            <a:r>
              <a:rPr lang="en-IN" b="1" dirty="0">
                <a:latin typeface="Arial" panose="020B0604020202020204" pitchFamily="34" charset="0"/>
                <a:cs typeface="Arial" panose="020B0604020202020204" pitchFamily="34" charset="0"/>
                <a:hlinkClick r:id="rId2"/>
              </a:rPr>
              <a:t>www.kaushalya.tech</a:t>
            </a:r>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FB : https://www.facebook.com/raghuprasadkonandur/</a:t>
            </a:r>
          </a:p>
          <a:p>
            <a:r>
              <a:rPr lang="en-IN" b="1" dirty="0">
                <a:latin typeface="Arial" panose="020B0604020202020204" pitchFamily="34" charset="0"/>
                <a:cs typeface="Arial" panose="020B0604020202020204" pitchFamily="34" charset="0"/>
              </a:rPr>
              <a:t>Skill Up-Skill Re-Skill</a:t>
            </a:r>
          </a:p>
          <a:p>
            <a:r>
              <a:rPr lang="en-IN" b="1" dirty="0">
                <a:latin typeface="Arial" panose="020B0604020202020204" pitchFamily="34" charset="0"/>
                <a:cs typeface="Arial" panose="020B0604020202020204" pitchFamily="34" charset="0"/>
              </a:rPr>
              <a:t>Excellence in action</a:t>
            </a:r>
          </a:p>
        </p:txBody>
      </p:sp>
      <p:sp>
        <p:nvSpPr>
          <p:cNvPr id="4" name="Footer Placeholder 3">
            <a:extLst>
              <a:ext uri="{FF2B5EF4-FFF2-40B4-BE49-F238E27FC236}">
                <a16:creationId xmlns:a16="http://schemas.microsoft.com/office/drawing/2014/main" id="{5DC57037-1BA5-4CBD-8260-3759DECD79B3}"/>
              </a:ext>
            </a:extLst>
          </p:cNvPr>
          <p:cNvSpPr>
            <a:spLocks noGrp="1"/>
          </p:cNvSpPr>
          <p:nvPr>
            <p:ph type="ftr" sz="quarter" idx="11"/>
          </p:nvPr>
        </p:nvSpPr>
        <p:spPr/>
        <p:txBody>
          <a:bodyPr/>
          <a:lstStyle/>
          <a:p>
            <a:r>
              <a:rPr lang="en-IN" b="1" dirty="0">
                <a:latin typeface="Arial" panose="020B0604020202020204" pitchFamily="34" charset="0"/>
                <a:cs typeface="Arial" panose="020B0604020202020204" pitchFamily="34" charset="0"/>
              </a:rPr>
              <a:t>www.</a:t>
            </a:r>
            <a:r>
              <a:rPr lang="en-IN" sz="1400" b="1" dirty="0">
                <a:latin typeface="Arial" panose="020B0604020202020204" pitchFamily="34" charset="0"/>
                <a:cs typeface="Arial" panose="020B0604020202020204" pitchFamily="34" charset="0"/>
              </a:rPr>
              <a:t>kaushalya</a:t>
            </a:r>
            <a:r>
              <a:rPr lang="en-IN" b="1" dirty="0">
                <a:latin typeface="Arial" panose="020B0604020202020204" pitchFamily="34" charset="0"/>
                <a:cs typeface="Arial" panose="020B0604020202020204" pitchFamily="34" charset="0"/>
              </a:rPr>
              <a:t>.tech</a:t>
            </a:r>
          </a:p>
        </p:txBody>
      </p:sp>
      <p:sp>
        <p:nvSpPr>
          <p:cNvPr id="5" name="Slide Number Placeholder 4">
            <a:extLst>
              <a:ext uri="{FF2B5EF4-FFF2-40B4-BE49-F238E27FC236}">
                <a16:creationId xmlns:a16="http://schemas.microsoft.com/office/drawing/2014/main" id="{4B1DA70F-03AB-406E-88DC-93CC074316E2}"/>
              </a:ext>
            </a:extLst>
          </p:cNvPr>
          <p:cNvSpPr>
            <a:spLocks noGrp="1"/>
          </p:cNvSpPr>
          <p:nvPr>
            <p:ph type="sldNum" sz="quarter" idx="12"/>
          </p:nvPr>
        </p:nvSpPr>
        <p:spPr/>
        <p:txBody>
          <a:bodyPr/>
          <a:lstStyle/>
          <a:p>
            <a:fld id="{D300B680-4920-456B-94E7-EB6DEF2EAF04}" type="slidenum">
              <a:rPr lang="en-IN" smtClean="0">
                <a:latin typeface="Arial" panose="020B0604020202020204" pitchFamily="34" charset="0"/>
                <a:cs typeface="Arial" panose="020B0604020202020204" pitchFamily="34" charset="0"/>
              </a:rPr>
              <a:t>1</a:t>
            </a:fld>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D58CA0BA-22B3-4799-B5ED-F2E6B980E2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083" y="243205"/>
            <a:ext cx="11819852" cy="1460500"/>
          </a:xfrm>
          <a:prstGeom prst="rect">
            <a:avLst/>
          </a:prstGeom>
        </p:spPr>
      </p:pic>
    </p:spTree>
    <p:extLst>
      <p:ext uri="{BB962C8B-B14F-4D97-AF65-F5344CB8AC3E}">
        <p14:creationId xmlns:p14="http://schemas.microsoft.com/office/powerpoint/2010/main" val="576708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Cloud Models - PaaS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10</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0F1AE74F-6409-47E9-A481-F063BFDD7760}"/>
              </a:ext>
            </a:extLst>
          </p:cNvPr>
          <p:cNvPicPr>
            <a:picLocks noChangeAspect="1"/>
          </p:cNvPicPr>
          <p:nvPr/>
        </p:nvPicPr>
        <p:blipFill>
          <a:blip r:embed="rId3"/>
          <a:stretch>
            <a:fillRect/>
          </a:stretch>
        </p:blipFill>
        <p:spPr>
          <a:xfrm>
            <a:off x="0" y="1565328"/>
            <a:ext cx="12192000" cy="5292671"/>
          </a:xfrm>
          <a:prstGeom prst="rect">
            <a:avLst/>
          </a:prstGeom>
        </p:spPr>
      </p:pic>
    </p:spTree>
    <p:extLst>
      <p:ext uri="{BB962C8B-B14F-4D97-AF65-F5344CB8AC3E}">
        <p14:creationId xmlns:p14="http://schemas.microsoft.com/office/powerpoint/2010/main" val="1556559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Cloud Models - SaaS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11</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268F466D-25AC-49B6-A118-C609FA23D358}"/>
              </a:ext>
            </a:extLst>
          </p:cNvPr>
          <p:cNvPicPr>
            <a:picLocks noChangeAspect="1"/>
          </p:cNvPicPr>
          <p:nvPr/>
        </p:nvPicPr>
        <p:blipFill>
          <a:blip r:embed="rId3"/>
          <a:stretch>
            <a:fillRect/>
          </a:stretch>
        </p:blipFill>
        <p:spPr>
          <a:xfrm>
            <a:off x="0" y="1690688"/>
            <a:ext cx="12192000" cy="5167311"/>
          </a:xfrm>
          <a:prstGeom prst="rect">
            <a:avLst/>
          </a:prstGeom>
        </p:spPr>
      </p:pic>
    </p:spTree>
    <p:extLst>
      <p:ext uri="{BB962C8B-B14F-4D97-AF65-F5344CB8AC3E}">
        <p14:creationId xmlns:p14="http://schemas.microsoft.com/office/powerpoint/2010/main" val="1335692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Cloud Models - Snapshot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12</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26F4F6F2-8369-4A72-AD39-2F184CFC6CB9}"/>
              </a:ext>
            </a:extLst>
          </p:cNvPr>
          <p:cNvPicPr>
            <a:picLocks noChangeAspect="1"/>
          </p:cNvPicPr>
          <p:nvPr/>
        </p:nvPicPr>
        <p:blipFill>
          <a:blip r:embed="rId3"/>
          <a:stretch>
            <a:fillRect/>
          </a:stretch>
        </p:blipFill>
        <p:spPr>
          <a:xfrm>
            <a:off x="0" y="1690688"/>
            <a:ext cx="12192000" cy="5167312"/>
          </a:xfrm>
          <a:prstGeom prst="rect">
            <a:avLst/>
          </a:prstGeom>
        </p:spPr>
      </p:pic>
    </p:spTree>
    <p:extLst>
      <p:ext uri="{BB962C8B-B14F-4D97-AF65-F5344CB8AC3E}">
        <p14:creationId xmlns:p14="http://schemas.microsoft.com/office/powerpoint/2010/main" val="2640290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Deployment Models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13</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2D2B67D7-BC7B-458A-9B30-904FBC500D23}"/>
              </a:ext>
            </a:extLst>
          </p:cNvPr>
          <p:cNvPicPr>
            <a:picLocks noChangeAspect="1"/>
          </p:cNvPicPr>
          <p:nvPr/>
        </p:nvPicPr>
        <p:blipFill>
          <a:blip r:embed="rId3"/>
          <a:stretch>
            <a:fillRect/>
          </a:stretch>
        </p:blipFill>
        <p:spPr>
          <a:xfrm>
            <a:off x="0" y="1690688"/>
            <a:ext cx="12192000" cy="5167312"/>
          </a:xfrm>
          <a:prstGeom prst="rect">
            <a:avLst/>
          </a:prstGeom>
        </p:spPr>
      </p:pic>
    </p:spTree>
    <p:extLst>
      <p:ext uri="{BB962C8B-B14F-4D97-AF65-F5344CB8AC3E}">
        <p14:creationId xmlns:p14="http://schemas.microsoft.com/office/powerpoint/2010/main" val="2029561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Cloud Providers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14</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15BC8092-6B58-4A8F-84E1-54B9FB4ED7DC}"/>
              </a:ext>
            </a:extLst>
          </p:cNvPr>
          <p:cNvPicPr>
            <a:picLocks noChangeAspect="1"/>
          </p:cNvPicPr>
          <p:nvPr/>
        </p:nvPicPr>
        <p:blipFill>
          <a:blip r:embed="rId3"/>
          <a:stretch>
            <a:fillRect/>
          </a:stretch>
        </p:blipFill>
        <p:spPr>
          <a:xfrm>
            <a:off x="0" y="1690688"/>
            <a:ext cx="12192000" cy="5167312"/>
          </a:xfrm>
          <a:prstGeom prst="rect">
            <a:avLst/>
          </a:prstGeom>
        </p:spPr>
      </p:pic>
    </p:spTree>
    <p:extLst>
      <p:ext uri="{BB962C8B-B14F-4D97-AF65-F5344CB8AC3E}">
        <p14:creationId xmlns:p14="http://schemas.microsoft.com/office/powerpoint/2010/main" val="1984263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C760-F054-4B4E-AF4D-D85FC75B95BA}"/>
              </a:ext>
            </a:extLst>
          </p:cNvPr>
          <p:cNvSpPr>
            <a:spLocks noGrp="1"/>
          </p:cNvSpPr>
          <p:nvPr>
            <p:ph type="title"/>
          </p:nvPr>
        </p:nvSpPr>
        <p:spPr/>
        <p:txBody>
          <a:bodyPr/>
          <a:lstStyle/>
          <a:p>
            <a:r>
              <a:rPr lang="en-US" dirty="0"/>
              <a:t>Heroku - Demo</a:t>
            </a:r>
          </a:p>
        </p:txBody>
      </p:sp>
      <p:pic>
        <p:nvPicPr>
          <p:cNvPr id="6" name="Content Placeholder 5">
            <a:extLst>
              <a:ext uri="{FF2B5EF4-FFF2-40B4-BE49-F238E27FC236}">
                <a16:creationId xmlns:a16="http://schemas.microsoft.com/office/drawing/2014/main" id="{09CFEFE1-919A-4E1A-BD49-0745FD7602E2}"/>
              </a:ext>
            </a:extLst>
          </p:cNvPr>
          <p:cNvPicPr>
            <a:picLocks noGrp="1" noChangeAspect="1"/>
          </p:cNvPicPr>
          <p:nvPr>
            <p:ph idx="1"/>
          </p:nvPr>
        </p:nvPicPr>
        <p:blipFill>
          <a:blip r:embed="rId2"/>
          <a:stretch>
            <a:fillRect/>
          </a:stretch>
        </p:blipFill>
        <p:spPr>
          <a:xfrm>
            <a:off x="1127760" y="1825625"/>
            <a:ext cx="9306560" cy="4351338"/>
          </a:xfrm>
          <a:prstGeom prst="rect">
            <a:avLst/>
          </a:prstGeom>
        </p:spPr>
      </p:pic>
      <p:sp>
        <p:nvSpPr>
          <p:cNvPr id="4" name="Footer Placeholder 3">
            <a:extLst>
              <a:ext uri="{FF2B5EF4-FFF2-40B4-BE49-F238E27FC236}">
                <a16:creationId xmlns:a16="http://schemas.microsoft.com/office/drawing/2014/main" id="{8F0D1895-8BBA-4C64-88F6-B5D64D95AB10}"/>
              </a:ext>
            </a:extLst>
          </p:cNvPr>
          <p:cNvSpPr>
            <a:spLocks noGrp="1"/>
          </p:cNvSpPr>
          <p:nvPr>
            <p:ph type="ftr" sz="quarter" idx="11"/>
          </p:nvPr>
        </p:nvSpPr>
        <p:spPr/>
        <p:txBody>
          <a:bodyPr/>
          <a:lstStyle/>
          <a:p>
            <a:r>
              <a:rPr lang="en-IN"/>
              <a:t>www.kaushalya.tech</a:t>
            </a:r>
          </a:p>
        </p:txBody>
      </p:sp>
      <p:sp>
        <p:nvSpPr>
          <p:cNvPr id="5" name="Slide Number Placeholder 4">
            <a:extLst>
              <a:ext uri="{FF2B5EF4-FFF2-40B4-BE49-F238E27FC236}">
                <a16:creationId xmlns:a16="http://schemas.microsoft.com/office/drawing/2014/main" id="{38C7BB17-D621-423F-BAFC-EC829B88C1B0}"/>
              </a:ext>
            </a:extLst>
          </p:cNvPr>
          <p:cNvSpPr>
            <a:spLocks noGrp="1"/>
          </p:cNvSpPr>
          <p:nvPr>
            <p:ph type="sldNum" sz="quarter" idx="12"/>
          </p:nvPr>
        </p:nvSpPr>
        <p:spPr/>
        <p:txBody>
          <a:bodyPr/>
          <a:lstStyle/>
          <a:p>
            <a:fld id="{D300B680-4920-456B-94E7-EB6DEF2EAF04}" type="slidenum">
              <a:rPr lang="en-IN" smtClean="0"/>
              <a:t>15</a:t>
            </a:fld>
            <a:endParaRPr lang="en-IN"/>
          </a:p>
        </p:txBody>
      </p:sp>
    </p:spTree>
    <p:extLst>
      <p:ext uri="{BB962C8B-B14F-4D97-AF65-F5344CB8AC3E}">
        <p14:creationId xmlns:p14="http://schemas.microsoft.com/office/powerpoint/2010/main" val="4374803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C760-F054-4B4E-AF4D-D85FC75B95BA}"/>
              </a:ext>
            </a:extLst>
          </p:cNvPr>
          <p:cNvSpPr>
            <a:spLocks noGrp="1"/>
          </p:cNvSpPr>
          <p:nvPr>
            <p:ph type="title"/>
          </p:nvPr>
        </p:nvSpPr>
        <p:spPr/>
        <p:txBody>
          <a:bodyPr/>
          <a:lstStyle/>
          <a:p>
            <a:r>
              <a:rPr lang="en-US" dirty="0"/>
              <a:t>Heroku - Demo</a:t>
            </a:r>
          </a:p>
        </p:txBody>
      </p:sp>
      <p:sp>
        <p:nvSpPr>
          <p:cNvPr id="4" name="Footer Placeholder 3">
            <a:extLst>
              <a:ext uri="{FF2B5EF4-FFF2-40B4-BE49-F238E27FC236}">
                <a16:creationId xmlns:a16="http://schemas.microsoft.com/office/drawing/2014/main" id="{8F0D1895-8BBA-4C64-88F6-B5D64D95AB10}"/>
              </a:ext>
            </a:extLst>
          </p:cNvPr>
          <p:cNvSpPr>
            <a:spLocks noGrp="1"/>
          </p:cNvSpPr>
          <p:nvPr>
            <p:ph type="ftr" sz="quarter" idx="11"/>
          </p:nvPr>
        </p:nvSpPr>
        <p:spPr/>
        <p:txBody>
          <a:bodyPr/>
          <a:lstStyle/>
          <a:p>
            <a:r>
              <a:rPr lang="en-IN"/>
              <a:t>www.kaushalya.tech</a:t>
            </a:r>
          </a:p>
        </p:txBody>
      </p:sp>
      <p:sp>
        <p:nvSpPr>
          <p:cNvPr id="5" name="Slide Number Placeholder 4">
            <a:extLst>
              <a:ext uri="{FF2B5EF4-FFF2-40B4-BE49-F238E27FC236}">
                <a16:creationId xmlns:a16="http://schemas.microsoft.com/office/drawing/2014/main" id="{38C7BB17-D621-423F-BAFC-EC829B88C1B0}"/>
              </a:ext>
            </a:extLst>
          </p:cNvPr>
          <p:cNvSpPr>
            <a:spLocks noGrp="1"/>
          </p:cNvSpPr>
          <p:nvPr>
            <p:ph type="sldNum" sz="quarter" idx="12"/>
          </p:nvPr>
        </p:nvSpPr>
        <p:spPr/>
        <p:txBody>
          <a:bodyPr/>
          <a:lstStyle/>
          <a:p>
            <a:fld id="{D300B680-4920-456B-94E7-EB6DEF2EAF04}" type="slidenum">
              <a:rPr lang="en-IN" smtClean="0"/>
              <a:t>16</a:t>
            </a:fld>
            <a:endParaRPr lang="en-IN"/>
          </a:p>
        </p:txBody>
      </p:sp>
      <p:pic>
        <p:nvPicPr>
          <p:cNvPr id="8" name="Content Placeholder 7">
            <a:extLst>
              <a:ext uri="{FF2B5EF4-FFF2-40B4-BE49-F238E27FC236}">
                <a16:creationId xmlns:a16="http://schemas.microsoft.com/office/drawing/2014/main" id="{B214BCDD-8AFA-4663-B980-79E956DEC97B}"/>
              </a:ext>
            </a:extLst>
          </p:cNvPr>
          <p:cNvPicPr>
            <a:picLocks noGrp="1" noChangeAspect="1"/>
          </p:cNvPicPr>
          <p:nvPr>
            <p:ph idx="1"/>
          </p:nvPr>
        </p:nvPicPr>
        <p:blipFill>
          <a:blip r:embed="rId2"/>
          <a:stretch>
            <a:fillRect/>
          </a:stretch>
        </p:blipFill>
        <p:spPr>
          <a:xfrm>
            <a:off x="711200" y="1825625"/>
            <a:ext cx="9936480" cy="4351338"/>
          </a:xfrm>
          <a:prstGeom prst="rect">
            <a:avLst/>
          </a:prstGeom>
        </p:spPr>
      </p:pic>
    </p:spTree>
    <p:extLst>
      <p:ext uri="{BB962C8B-B14F-4D97-AF65-F5344CB8AC3E}">
        <p14:creationId xmlns:p14="http://schemas.microsoft.com/office/powerpoint/2010/main" val="2917221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Version Control System - GIT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17</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EC9F993C-0A6A-4827-9C4B-F285D64A4273}"/>
              </a:ext>
            </a:extLst>
          </p:cNvPr>
          <p:cNvPicPr>
            <a:picLocks noChangeAspect="1"/>
          </p:cNvPicPr>
          <p:nvPr/>
        </p:nvPicPr>
        <p:blipFill>
          <a:blip r:embed="rId3"/>
          <a:stretch>
            <a:fillRect/>
          </a:stretch>
        </p:blipFill>
        <p:spPr>
          <a:xfrm>
            <a:off x="0" y="1493520"/>
            <a:ext cx="12192000" cy="5364480"/>
          </a:xfrm>
          <a:prstGeom prst="rect">
            <a:avLst/>
          </a:prstGeom>
        </p:spPr>
      </p:pic>
    </p:spTree>
    <p:extLst>
      <p:ext uri="{BB962C8B-B14F-4D97-AF65-F5344CB8AC3E}">
        <p14:creationId xmlns:p14="http://schemas.microsoft.com/office/powerpoint/2010/main" val="2931612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79139-96AF-4ACC-80E1-9335EB968F2C}"/>
              </a:ext>
            </a:extLst>
          </p:cNvPr>
          <p:cNvSpPr>
            <a:spLocks noGrp="1"/>
          </p:cNvSpPr>
          <p:nvPr>
            <p:ph type="title"/>
          </p:nvPr>
        </p:nvSpPr>
        <p:spPr/>
        <p:txBody>
          <a:bodyPr/>
          <a:lstStyle/>
          <a:p>
            <a:r>
              <a:rPr lang="en-US" dirty="0"/>
              <a:t>Git and GitHub</a:t>
            </a:r>
          </a:p>
        </p:txBody>
      </p:sp>
      <p:sp>
        <p:nvSpPr>
          <p:cNvPr id="3" name="Content Placeholder 2">
            <a:extLst>
              <a:ext uri="{FF2B5EF4-FFF2-40B4-BE49-F238E27FC236}">
                <a16:creationId xmlns:a16="http://schemas.microsoft.com/office/drawing/2014/main" id="{FB6C893F-80C5-4153-917A-BA961620F3DC}"/>
              </a:ext>
            </a:extLst>
          </p:cNvPr>
          <p:cNvSpPr>
            <a:spLocks noGrp="1"/>
          </p:cNvSpPr>
          <p:nvPr>
            <p:ph idx="1"/>
          </p:nvPr>
        </p:nvSpPr>
        <p:spPr/>
        <p:txBody>
          <a:bodyPr/>
          <a:lstStyle/>
          <a:p>
            <a:r>
              <a:rPr lang="en-US" dirty="0"/>
              <a:t>Download GIT</a:t>
            </a:r>
          </a:p>
          <a:p>
            <a:r>
              <a:rPr lang="en-US" dirty="0"/>
              <a:t>Create an account with GITHUB</a:t>
            </a:r>
          </a:p>
          <a:p>
            <a:r>
              <a:rPr lang="en-US" dirty="0"/>
              <a:t>https://github.com/</a:t>
            </a:r>
          </a:p>
        </p:txBody>
      </p:sp>
      <p:sp>
        <p:nvSpPr>
          <p:cNvPr id="4" name="Footer Placeholder 3">
            <a:extLst>
              <a:ext uri="{FF2B5EF4-FFF2-40B4-BE49-F238E27FC236}">
                <a16:creationId xmlns:a16="http://schemas.microsoft.com/office/drawing/2014/main" id="{9B870D3C-73CE-4EAA-B0A7-8FB173C92D57}"/>
              </a:ext>
            </a:extLst>
          </p:cNvPr>
          <p:cNvSpPr>
            <a:spLocks noGrp="1"/>
          </p:cNvSpPr>
          <p:nvPr>
            <p:ph type="ftr" sz="quarter" idx="11"/>
          </p:nvPr>
        </p:nvSpPr>
        <p:spPr/>
        <p:txBody>
          <a:bodyPr/>
          <a:lstStyle/>
          <a:p>
            <a:r>
              <a:rPr lang="en-IN"/>
              <a:t>www.kaushalya.tech</a:t>
            </a:r>
          </a:p>
        </p:txBody>
      </p:sp>
      <p:sp>
        <p:nvSpPr>
          <p:cNvPr id="5" name="Slide Number Placeholder 4">
            <a:extLst>
              <a:ext uri="{FF2B5EF4-FFF2-40B4-BE49-F238E27FC236}">
                <a16:creationId xmlns:a16="http://schemas.microsoft.com/office/drawing/2014/main" id="{F5514D98-2C52-4C33-A5F3-A42E3F1BD5A9}"/>
              </a:ext>
            </a:extLst>
          </p:cNvPr>
          <p:cNvSpPr>
            <a:spLocks noGrp="1"/>
          </p:cNvSpPr>
          <p:nvPr>
            <p:ph type="sldNum" sz="quarter" idx="12"/>
          </p:nvPr>
        </p:nvSpPr>
        <p:spPr/>
        <p:txBody>
          <a:bodyPr/>
          <a:lstStyle/>
          <a:p>
            <a:fld id="{D300B680-4920-456B-94E7-EB6DEF2EAF04}" type="slidenum">
              <a:rPr lang="en-IN" smtClean="0"/>
              <a:t>18</a:t>
            </a:fld>
            <a:endParaRPr lang="en-IN"/>
          </a:p>
        </p:txBody>
      </p:sp>
    </p:spTree>
    <p:extLst>
      <p:ext uri="{BB962C8B-B14F-4D97-AF65-F5344CB8AC3E}">
        <p14:creationId xmlns:p14="http://schemas.microsoft.com/office/powerpoint/2010/main" val="3616147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Concepts of GIT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19</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0FA29D40-8D1B-468A-B404-50935C3B0231}"/>
              </a:ext>
            </a:extLst>
          </p:cNvPr>
          <p:cNvPicPr>
            <a:picLocks noChangeAspect="1"/>
          </p:cNvPicPr>
          <p:nvPr/>
        </p:nvPicPr>
        <p:blipFill>
          <a:blip r:embed="rId3"/>
          <a:stretch>
            <a:fillRect/>
          </a:stretch>
        </p:blipFill>
        <p:spPr>
          <a:xfrm>
            <a:off x="0" y="1544320"/>
            <a:ext cx="12192000" cy="5313680"/>
          </a:xfrm>
          <a:prstGeom prst="rect">
            <a:avLst/>
          </a:prstGeom>
        </p:spPr>
      </p:pic>
    </p:spTree>
    <p:extLst>
      <p:ext uri="{BB962C8B-B14F-4D97-AF65-F5344CB8AC3E}">
        <p14:creationId xmlns:p14="http://schemas.microsoft.com/office/powerpoint/2010/main" val="1397481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1D3BD-21ED-4200-A35D-5864E79FFE5E}"/>
              </a:ext>
            </a:extLst>
          </p:cNvPr>
          <p:cNvSpPr>
            <a:spLocks noGrp="1"/>
          </p:cNvSpPr>
          <p:nvPr>
            <p:ph type="title"/>
          </p:nvPr>
        </p:nvSpPr>
        <p:spPr/>
        <p:txBody>
          <a:bodyPr>
            <a:normAutofit/>
          </a:bodyPr>
          <a:lstStyle/>
          <a:p>
            <a:r>
              <a:rPr lang="en-IN" sz="4800" dirty="0">
                <a:latin typeface="Arial" panose="020B0604020202020204" pitchFamily="34" charset="0"/>
                <a:cs typeface="Arial" panose="020B0604020202020204" pitchFamily="34" charset="0"/>
              </a:rPr>
              <a:t>Introduction</a:t>
            </a:r>
          </a:p>
        </p:txBody>
      </p:sp>
      <p:sp>
        <p:nvSpPr>
          <p:cNvPr id="3" name="Content Placeholder 2">
            <a:extLst>
              <a:ext uri="{FF2B5EF4-FFF2-40B4-BE49-F238E27FC236}">
                <a16:creationId xmlns:a16="http://schemas.microsoft.com/office/drawing/2014/main" id="{70EAE32C-01B9-4D24-8F7D-680E6749ACEE}"/>
              </a:ext>
            </a:extLst>
          </p:cNvPr>
          <p:cNvSpPr>
            <a:spLocks noGrp="1"/>
          </p:cNvSpPr>
          <p:nvPr>
            <p:ph idx="1"/>
          </p:nvPr>
        </p:nvSpPr>
        <p:spPr/>
        <p:txBody>
          <a:bodyPr>
            <a:normAutofit fontScale="77500" lnSpcReduction="20000"/>
          </a:bodyPr>
          <a:lstStyle/>
          <a:p>
            <a:r>
              <a:rPr lang="en-IN" dirty="0">
                <a:latin typeface="Arial" panose="020B0604020202020204" pitchFamily="34" charset="0"/>
                <a:cs typeface="Arial" panose="020B0604020202020204" pitchFamily="34" charset="0"/>
              </a:rPr>
              <a:t>Raghu Prasad – BE, MS</a:t>
            </a:r>
          </a:p>
          <a:p>
            <a:r>
              <a:rPr lang="en-IN" dirty="0">
                <a:latin typeface="Arial" panose="020B0604020202020204" pitchFamily="34" charset="0"/>
                <a:cs typeface="Arial" panose="020B0604020202020204" pitchFamily="34" charset="0"/>
              </a:rPr>
              <a:t>Total of 24 years of experience</a:t>
            </a:r>
          </a:p>
          <a:p>
            <a:r>
              <a:rPr lang="en-IN" dirty="0">
                <a:latin typeface="Arial" panose="020B0604020202020204" pitchFamily="34" charset="0"/>
                <a:cs typeface="Arial" panose="020B0604020202020204" pitchFamily="34" charset="0"/>
              </a:rPr>
              <a:t>7 years as a lecturer in an Engineering College</a:t>
            </a:r>
          </a:p>
          <a:p>
            <a:r>
              <a:rPr lang="en-IN" dirty="0">
                <a:latin typeface="Arial" panose="020B0604020202020204" pitchFamily="34" charset="0"/>
                <a:cs typeface="Arial" panose="020B0604020202020204" pitchFamily="34" charset="0"/>
              </a:rPr>
              <a:t>17 Years into IT</a:t>
            </a:r>
          </a:p>
          <a:p>
            <a:r>
              <a:rPr lang="en-IN" dirty="0">
                <a:latin typeface="Arial" panose="020B0604020202020204" pitchFamily="34" charset="0"/>
                <a:cs typeface="Arial" panose="020B0604020202020204" pitchFamily="34" charset="0"/>
              </a:rPr>
              <a:t>Worked with companies like </a:t>
            </a:r>
            <a:r>
              <a:rPr lang="en-IN" dirty="0" err="1">
                <a:latin typeface="Arial" panose="020B0604020202020204" pitchFamily="34" charset="0"/>
                <a:cs typeface="Arial" panose="020B0604020202020204" pitchFamily="34" charset="0"/>
              </a:rPr>
              <a:t>CISCO,CSC,ICICI,First</a:t>
            </a:r>
            <a:r>
              <a:rPr lang="en-IN" dirty="0">
                <a:latin typeface="Arial" panose="020B0604020202020204" pitchFamily="34" charset="0"/>
                <a:cs typeface="Arial" panose="020B0604020202020204" pitchFamily="34" charset="0"/>
              </a:rPr>
              <a:t> Apex – NTT Data</a:t>
            </a:r>
          </a:p>
          <a:p>
            <a:r>
              <a:rPr lang="en-IN" dirty="0">
                <a:latin typeface="Arial" panose="020B0604020202020204" pitchFamily="34" charset="0"/>
                <a:cs typeface="Arial" panose="020B0604020202020204" pitchFamily="34" charset="0"/>
              </a:rPr>
              <a:t>Currently into Corporate training and consultancy</a:t>
            </a:r>
          </a:p>
          <a:p>
            <a:r>
              <a:rPr lang="en-IN" dirty="0">
                <a:latin typeface="Arial" panose="020B0604020202020204" pitchFamily="34" charset="0"/>
                <a:cs typeface="Arial" panose="020B0604020202020204" pitchFamily="34" charset="0"/>
              </a:rPr>
              <a:t>Worked with corporates and public sector</a:t>
            </a:r>
          </a:p>
          <a:p>
            <a:r>
              <a:rPr lang="en-IN" b="1" dirty="0">
                <a:latin typeface="Arial" panose="020B0604020202020204" pitchFamily="34" charset="0"/>
                <a:cs typeface="Arial" panose="020B0604020202020204" pitchFamily="34" charset="0"/>
              </a:rPr>
              <a:t>Service Offerings </a:t>
            </a:r>
            <a:r>
              <a:rPr lang="en-IN" dirty="0">
                <a:latin typeface="Arial" panose="020B0604020202020204" pitchFamily="34" charset="0"/>
                <a:cs typeface="Arial" panose="020B0604020202020204" pitchFamily="34" charset="0"/>
              </a:rPr>
              <a:t>– In person/On-line/Corporate/Academic Institutes</a:t>
            </a:r>
          </a:p>
          <a:p>
            <a:r>
              <a:rPr lang="en-IN" b="1" dirty="0">
                <a:latin typeface="Arial" panose="020B0604020202020204" pitchFamily="34" charset="0"/>
                <a:cs typeface="Arial" panose="020B0604020202020204" pitchFamily="34" charset="0"/>
              </a:rPr>
              <a:t>Technologies</a:t>
            </a:r>
            <a:r>
              <a:rPr lang="en-IN" dirty="0">
                <a:latin typeface="Arial" panose="020B0604020202020204" pitchFamily="34" charset="0"/>
                <a:cs typeface="Arial" panose="020B0604020202020204" pitchFamily="34" charset="0"/>
              </a:rPr>
              <a:t> – </a:t>
            </a:r>
            <a:r>
              <a:rPr lang="en-IN" dirty="0" err="1">
                <a:latin typeface="Arial" panose="020B0604020202020204" pitchFamily="34" charset="0"/>
                <a:cs typeface="Arial" panose="020B0604020202020204" pitchFamily="34" charset="0"/>
              </a:rPr>
              <a:t>Java,Python,Web</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technologies,Java</a:t>
            </a:r>
            <a:r>
              <a:rPr lang="en-IN" dirty="0">
                <a:latin typeface="Arial" panose="020B0604020202020204" pitchFamily="34" charset="0"/>
                <a:cs typeface="Arial" panose="020B0604020202020204" pitchFamily="34" charset="0"/>
              </a:rPr>
              <a:t> Script technologies (MEAN stack),</a:t>
            </a:r>
            <a:r>
              <a:rPr lang="en-IN" dirty="0" err="1">
                <a:latin typeface="Arial" panose="020B0604020202020204" pitchFamily="34" charset="0"/>
                <a:cs typeface="Arial" panose="020B0604020202020204" pitchFamily="34" charset="0"/>
              </a:rPr>
              <a:t>IOT,Test</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Automation,Machine</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Learning,Artificial</a:t>
            </a:r>
            <a:r>
              <a:rPr lang="en-IN" dirty="0">
                <a:latin typeface="Arial" panose="020B0604020202020204" pitchFamily="34" charset="0"/>
                <a:cs typeface="Arial" panose="020B0604020202020204" pitchFamily="34" charset="0"/>
              </a:rPr>
              <a:t> Intelligence,ERP,.</a:t>
            </a:r>
            <a:r>
              <a:rPr lang="en-IN" dirty="0" err="1">
                <a:latin typeface="Arial" panose="020B0604020202020204" pitchFamily="34" charset="0"/>
                <a:cs typeface="Arial" panose="020B0604020202020204" pitchFamily="34" charset="0"/>
              </a:rPr>
              <a:t>NET,Cloud</a:t>
            </a:r>
            <a:r>
              <a:rPr lang="en-IN" dirty="0">
                <a:latin typeface="Arial" panose="020B0604020202020204" pitchFamily="34" charset="0"/>
                <a:cs typeface="Arial" panose="020B0604020202020204" pitchFamily="34" charset="0"/>
              </a:rPr>
              <a:t> Computing</a:t>
            </a:r>
          </a:p>
          <a:p>
            <a:r>
              <a:rPr lang="en-IN" b="1" dirty="0">
                <a:latin typeface="Arial" panose="020B0604020202020204" pitchFamily="34" charset="0"/>
                <a:cs typeface="Arial" panose="020B0604020202020204" pitchFamily="34" charset="0"/>
              </a:rPr>
              <a:t>Customers</a:t>
            </a:r>
            <a:r>
              <a:rPr lang="en-IN" dirty="0">
                <a:latin typeface="Arial" panose="020B0604020202020204" pitchFamily="34" charset="0"/>
                <a:cs typeface="Arial" panose="020B0604020202020204" pitchFamily="34" charset="0"/>
              </a:rPr>
              <a:t> – </a:t>
            </a:r>
            <a:r>
              <a:rPr lang="en-IN" dirty="0" err="1">
                <a:latin typeface="Arial" panose="020B0604020202020204" pitchFamily="34" charset="0"/>
                <a:cs typeface="Arial" panose="020B0604020202020204" pitchFamily="34" charset="0"/>
              </a:rPr>
              <a:t>Philips,L</a:t>
            </a:r>
            <a:r>
              <a:rPr lang="en-IN" dirty="0">
                <a:latin typeface="Arial" panose="020B0604020202020204" pitchFamily="34" charset="0"/>
                <a:cs typeface="Arial" panose="020B0604020202020204" pitchFamily="34" charset="0"/>
              </a:rPr>
              <a:t> &amp; </a:t>
            </a:r>
            <a:r>
              <a:rPr lang="en-IN" dirty="0" err="1">
                <a:latin typeface="Arial" panose="020B0604020202020204" pitchFamily="34" charset="0"/>
                <a:cs typeface="Arial" panose="020B0604020202020204" pitchFamily="34" charset="0"/>
              </a:rPr>
              <a:t>T,NextGen,Incarnus,BGS-IT,Sindhi</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College,Malnad</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Enginering</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College,S</a:t>
            </a:r>
            <a:r>
              <a:rPr lang="en-IN" dirty="0">
                <a:latin typeface="Arial" panose="020B0604020202020204" pitchFamily="34" charset="0"/>
                <a:cs typeface="Arial" panose="020B0604020202020204" pitchFamily="34" charset="0"/>
              </a:rPr>
              <a:t> B College of Management, REVA University</a:t>
            </a:r>
          </a:p>
          <a:p>
            <a:endParaRPr lang="en-IN" dirty="0"/>
          </a:p>
          <a:p>
            <a:pPr marL="0" indent="0">
              <a:buNone/>
            </a:pPr>
            <a:endParaRPr lang="en-IN" dirty="0"/>
          </a:p>
        </p:txBody>
      </p:sp>
      <p:pic>
        <p:nvPicPr>
          <p:cNvPr id="5" name="Picture 4">
            <a:extLst>
              <a:ext uri="{FF2B5EF4-FFF2-40B4-BE49-F238E27FC236}">
                <a16:creationId xmlns:a16="http://schemas.microsoft.com/office/drawing/2014/main" id="{0654D7DE-1A90-4635-B9D2-52FDA6B08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3663" y="18122"/>
            <a:ext cx="3111949" cy="783737"/>
          </a:xfrm>
          <a:prstGeom prst="rect">
            <a:avLst/>
          </a:prstGeom>
        </p:spPr>
      </p:pic>
    </p:spTree>
    <p:extLst>
      <p:ext uri="{BB962C8B-B14F-4D97-AF65-F5344CB8AC3E}">
        <p14:creationId xmlns:p14="http://schemas.microsoft.com/office/powerpoint/2010/main" val="1403244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Basic Commands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20</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9" name="Picture 8">
            <a:extLst>
              <a:ext uri="{FF2B5EF4-FFF2-40B4-BE49-F238E27FC236}">
                <a16:creationId xmlns:a16="http://schemas.microsoft.com/office/drawing/2014/main" id="{D08A045D-579A-4AB3-925C-F31778D48D3B}"/>
              </a:ext>
            </a:extLst>
          </p:cNvPr>
          <p:cNvPicPr>
            <a:picLocks noChangeAspect="1"/>
          </p:cNvPicPr>
          <p:nvPr/>
        </p:nvPicPr>
        <p:blipFill>
          <a:blip r:embed="rId3"/>
          <a:stretch>
            <a:fillRect/>
          </a:stretch>
        </p:blipFill>
        <p:spPr>
          <a:xfrm>
            <a:off x="0" y="1343682"/>
            <a:ext cx="12192000" cy="5514318"/>
          </a:xfrm>
          <a:prstGeom prst="rect">
            <a:avLst/>
          </a:prstGeom>
        </p:spPr>
      </p:pic>
    </p:spTree>
    <p:extLst>
      <p:ext uri="{BB962C8B-B14F-4D97-AF65-F5344CB8AC3E}">
        <p14:creationId xmlns:p14="http://schemas.microsoft.com/office/powerpoint/2010/main" val="765927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Installing GIT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21</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A7E62AAA-28B5-4352-8D45-6FB08924E14C}"/>
              </a:ext>
            </a:extLst>
          </p:cNvPr>
          <p:cNvPicPr>
            <a:picLocks noChangeAspect="1"/>
          </p:cNvPicPr>
          <p:nvPr/>
        </p:nvPicPr>
        <p:blipFill>
          <a:blip r:embed="rId3"/>
          <a:stretch>
            <a:fillRect/>
          </a:stretch>
        </p:blipFill>
        <p:spPr>
          <a:xfrm>
            <a:off x="0" y="1343682"/>
            <a:ext cx="12192000" cy="5514318"/>
          </a:xfrm>
          <a:prstGeom prst="rect">
            <a:avLst/>
          </a:prstGeom>
        </p:spPr>
      </p:pic>
    </p:spTree>
    <p:extLst>
      <p:ext uri="{BB962C8B-B14F-4D97-AF65-F5344CB8AC3E}">
        <p14:creationId xmlns:p14="http://schemas.microsoft.com/office/powerpoint/2010/main" val="9179644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Introduction to SDLC</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2898351"/>
            <a:ext cx="10515600" cy="3278612"/>
          </a:xfrm>
        </p:spPr>
        <p:txBody>
          <a:bodyPr>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22</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sp>
        <p:nvSpPr>
          <p:cNvPr id="6" name="Rectangle 5">
            <a:extLst>
              <a:ext uri="{FF2B5EF4-FFF2-40B4-BE49-F238E27FC236}">
                <a16:creationId xmlns:a16="http://schemas.microsoft.com/office/drawing/2014/main" id="{8435356B-1927-4331-A3C1-8F5E12E207DD}"/>
              </a:ext>
            </a:extLst>
          </p:cNvPr>
          <p:cNvSpPr/>
          <p:nvPr/>
        </p:nvSpPr>
        <p:spPr>
          <a:xfrm>
            <a:off x="1178560" y="2551837"/>
            <a:ext cx="9865360" cy="1200329"/>
          </a:xfrm>
          <a:prstGeom prst="rect">
            <a:avLst/>
          </a:prstGeom>
        </p:spPr>
        <p:txBody>
          <a:bodyPr wrap="square">
            <a:spAutoFit/>
          </a:bodyPr>
          <a:lstStyle/>
          <a:p>
            <a:r>
              <a:rPr lang="en-US" dirty="0">
                <a:solidFill>
                  <a:srgbClr val="000000"/>
                </a:solidFill>
                <a:latin typeface="Verdana" panose="020B0604030504040204" pitchFamily="34" charset="0"/>
              </a:rPr>
              <a:t>Software Development Life Cycle (SDLC) is a process used by the software industry to design, develop and test high quality </a:t>
            </a:r>
            <a:r>
              <a:rPr lang="en-US" dirty="0" err="1">
                <a:solidFill>
                  <a:srgbClr val="000000"/>
                </a:solidFill>
                <a:latin typeface="Verdana" panose="020B0604030504040204" pitchFamily="34" charset="0"/>
              </a:rPr>
              <a:t>softwares</a:t>
            </a:r>
            <a:r>
              <a:rPr lang="en-US" dirty="0">
                <a:solidFill>
                  <a:srgbClr val="000000"/>
                </a:solidFill>
                <a:latin typeface="Verdana" panose="020B0604030504040204" pitchFamily="34" charset="0"/>
              </a:rPr>
              <a:t>. The SDLC aims to produce a high-quality software that meets or exceeds customer expectations, reaches completion within times and cost estimates.</a:t>
            </a:r>
            <a:endParaRPr lang="en-US" dirty="0"/>
          </a:p>
        </p:txBody>
      </p:sp>
    </p:spTree>
    <p:extLst>
      <p:ext uri="{BB962C8B-B14F-4D97-AF65-F5344CB8AC3E}">
        <p14:creationId xmlns:p14="http://schemas.microsoft.com/office/powerpoint/2010/main" val="14681897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E118A-FC92-4633-A221-CDD14DD86EC9}"/>
              </a:ext>
            </a:extLst>
          </p:cNvPr>
          <p:cNvSpPr>
            <a:spLocks noGrp="1"/>
          </p:cNvSpPr>
          <p:nvPr>
            <p:ph type="title"/>
          </p:nvPr>
        </p:nvSpPr>
        <p:spPr/>
        <p:txBody>
          <a:bodyPr/>
          <a:lstStyle/>
          <a:p>
            <a:r>
              <a:rPr lang="en-US" dirty="0"/>
              <a:t>Introduction  to SDLC</a:t>
            </a:r>
          </a:p>
        </p:txBody>
      </p:sp>
      <p:sp>
        <p:nvSpPr>
          <p:cNvPr id="3" name="Content Placeholder 2">
            <a:extLst>
              <a:ext uri="{FF2B5EF4-FFF2-40B4-BE49-F238E27FC236}">
                <a16:creationId xmlns:a16="http://schemas.microsoft.com/office/drawing/2014/main" id="{7EE018B4-312F-4736-A100-D3094844411D}"/>
              </a:ext>
            </a:extLst>
          </p:cNvPr>
          <p:cNvSpPr>
            <a:spLocks noGrp="1"/>
          </p:cNvSpPr>
          <p:nvPr>
            <p:ph idx="1"/>
          </p:nvPr>
        </p:nvSpPr>
        <p:spPr/>
        <p:txBody>
          <a:bodyPr/>
          <a:lstStyle/>
          <a:p>
            <a:r>
              <a:rPr lang="en-US" dirty="0"/>
              <a:t>Software Development Life Cycle (SDLC) is a process used by the software industry to design, develop and test high quality </a:t>
            </a:r>
            <a:r>
              <a:rPr lang="en-US" dirty="0" err="1"/>
              <a:t>softwares</a:t>
            </a:r>
            <a:r>
              <a:rPr lang="en-US" dirty="0"/>
              <a:t>. The SDLC aims to produce a high-quality software that meets or exceeds customer expectations, reaches completion within times and cost estimates.</a:t>
            </a:r>
          </a:p>
          <a:p>
            <a:r>
              <a:rPr lang="en-US" dirty="0"/>
              <a:t>Key SDLC Models</a:t>
            </a:r>
          </a:p>
          <a:p>
            <a:pPr lvl="1"/>
            <a:r>
              <a:rPr lang="en-US" dirty="0"/>
              <a:t>Waterfall</a:t>
            </a:r>
          </a:p>
          <a:p>
            <a:pPr lvl="1"/>
            <a:r>
              <a:rPr lang="en-US" dirty="0"/>
              <a:t>Iterative</a:t>
            </a:r>
          </a:p>
          <a:p>
            <a:pPr lvl="1"/>
            <a:r>
              <a:rPr lang="en-US" dirty="0"/>
              <a:t>Agile Model</a:t>
            </a:r>
          </a:p>
          <a:p>
            <a:endParaRPr lang="en-US" dirty="0"/>
          </a:p>
        </p:txBody>
      </p:sp>
      <p:sp>
        <p:nvSpPr>
          <p:cNvPr id="4" name="Footer Placeholder 3">
            <a:extLst>
              <a:ext uri="{FF2B5EF4-FFF2-40B4-BE49-F238E27FC236}">
                <a16:creationId xmlns:a16="http://schemas.microsoft.com/office/drawing/2014/main" id="{5D88714C-0792-4B81-B6EA-FA042C480C55}"/>
              </a:ext>
            </a:extLst>
          </p:cNvPr>
          <p:cNvSpPr>
            <a:spLocks noGrp="1"/>
          </p:cNvSpPr>
          <p:nvPr>
            <p:ph type="ftr" sz="quarter" idx="11"/>
          </p:nvPr>
        </p:nvSpPr>
        <p:spPr/>
        <p:txBody>
          <a:bodyPr/>
          <a:lstStyle/>
          <a:p>
            <a:r>
              <a:rPr lang="en-IN"/>
              <a:t>www.kaushalya.tech</a:t>
            </a:r>
          </a:p>
        </p:txBody>
      </p:sp>
      <p:sp>
        <p:nvSpPr>
          <p:cNvPr id="5" name="Slide Number Placeholder 4">
            <a:extLst>
              <a:ext uri="{FF2B5EF4-FFF2-40B4-BE49-F238E27FC236}">
                <a16:creationId xmlns:a16="http://schemas.microsoft.com/office/drawing/2014/main" id="{5321D2E7-F655-4E6B-B596-7F4C6C2C0C2E}"/>
              </a:ext>
            </a:extLst>
          </p:cNvPr>
          <p:cNvSpPr>
            <a:spLocks noGrp="1"/>
          </p:cNvSpPr>
          <p:nvPr>
            <p:ph type="sldNum" sz="quarter" idx="12"/>
          </p:nvPr>
        </p:nvSpPr>
        <p:spPr/>
        <p:txBody>
          <a:bodyPr/>
          <a:lstStyle/>
          <a:p>
            <a:fld id="{D300B680-4920-456B-94E7-EB6DEF2EAF04}" type="slidenum">
              <a:rPr lang="en-IN" smtClean="0"/>
              <a:t>23</a:t>
            </a:fld>
            <a:endParaRPr lang="en-IN"/>
          </a:p>
        </p:txBody>
      </p:sp>
    </p:spTree>
    <p:extLst>
      <p:ext uri="{BB962C8B-B14F-4D97-AF65-F5344CB8AC3E}">
        <p14:creationId xmlns:p14="http://schemas.microsoft.com/office/powerpoint/2010/main" val="4263811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E118A-FC92-4633-A221-CDD14DD86EC9}"/>
              </a:ext>
            </a:extLst>
          </p:cNvPr>
          <p:cNvSpPr>
            <a:spLocks noGrp="1"/>
          </p:cNvSpPr>
          <p:nvPr>
            <p:ph type="title"/>
          </p:nvPr>
        </p:nvSpPr>
        <p:spPr/>
        <p:txBody>
          <a:bodyPr/>
          <a:lstStyle/>
          <a:p>
            <a:r>
              <a:rPr lang="en-US" dirty="0"/>
              <a:t>Waterfall Model</a:t>
            </a:r>
          </a:p>
        </p:txBody>
      </p:sp>
      <p:sp>
        <p:nvSpPr>
          <p:cNvPr id="4" name="Footer Placeholder 3">
            <a:extLst>
              <a:ext uri="{FF2B5EF4-FFF2-40B4-BE49-F238E27FC236}">
                <a16:creationId xmlns:a16="http://schemas.microsoft.com/office/drawing/2014/main" id="{5D88714C-0792-4B81-B6EA-FA042C480C55}"/>
              </a:ext>
            </a:extLst>
          </p:cNvPr>
          <p:cNvSpPr>
            <a:spLocks noGrp="1"/>
          </p:cNvSpPr>
          <p:nvPr>
            <p:ph type="ftr" sz="quarter" idx="11"/>
          </p:nvPr>
        </p:nvSpPr>
        <p:spPr/>
        <p:txBody>
          <a:bodyPr/>
          <a:lstStyle/>
          <a:p>
            <a:r>
              <a:rPr lang="en-IN"/>
              <a:t>www.kaushalya.tech</a:t>
            </a:r>
          </a:p>
        </p:txBody>
      </p:sp>
      <p:sp>
        <p:nvSpPr>
          <p:cNvPr id="5" name="Slide Number Placeholder 4">
            <a:extLst>
              <a:ext uri="{FF2B5EF4-FFF2-40B4-BE49-F238E27FC236}">
                <a16:creationId xmlns:a16="http://schemas.microsoft.com/office/drawing/2014/main" id="{5321D2E7-F655-4E6B-B596-7F4C6C2C0C2E}"/>
              </a:ext>
            </a:extLst>
          </p:cNvPr>
          <p:cNvSpPr>
            <a:spLocks noGrp="1"/>
          </p:cNvSpPr>
          <p:nvPr>
            <p:ph type="sldNum" sz="quarter" idx="12"/>
          </p:nvPr>
        </p:nvSpPr>
        <p:spPr/>
        <p:txBody>
          <a:bodyPr/>
          <a:lstStyle/>
          <a:p>
            <a:fld id="{D300B680-4920-456B-94E7-EB6DEF2EAF04}" type="slidenum">
              <a:rPr lang="en-IN" smtClean="0"/>
              <a:t>24</a:t>
            </a:fld>
            <a:endParaRPr lang="en-IN"/>
          </a:p>
        </p:txBody>
      </p:sp>
      <p:sp>
        <p:nvSpPr>
          <p:cNvPr id="7" name="Content Placeholder 6">
            <a:extLst>
              <a:ext uri="{FF2B5EF4-FFF2-40B4-BE49-F238E27FC236}">
                <a16:creationId xmlns:a16="http://schemas.microsoft.com/office/drawing/2014/main" id="{0A12FCC7-D037-4733-A2D7-25066E05A37D}"/>
              </a:ext>
            </a:extLst>
          </p:cNvPr>
          <p:cNvSpPr>
            <a:spLocks noGrp="1"/>
          </p:cNvSpPr>
          <p:nvPr>
            <p:ph idx="1"/>
          </p:nvPr>
        </p:nvSpPr>
        <p:spPr/>
        <p:txBody>
          <a:bodyPr/>
          <a:lstStyle/>
          <a:p>
            <a:r>
              <a:rPr lang="en-US" dirty="0"/>
              <a:t>The Waterfall Model was the first Process Model to be introduced. It is also referred to as a </a:t>
            </a:r>
            <a:r>
              <a:rPr lang="en-US" b="1" dirty="0"/>
              <a:t>linear-sequential life cycle model</a:t>
            </a:r>
            <a:r>
              <a:rPr lang="en-US" dirty="0"/>
              <a:t>. It is very simple to understand and use. In a waterfall model, each phase must be completed before the next phase can begin and there is no overlapping in the phases.</a:t>
            </a:r>
          </a:p>
          <a:p>
            <a:endParaRPr lang="en-US" dirty="0"/>
          </a:p>
        </p:txBody>
      </p:sp>
      <p:pic>
        <p:nvPicPr>
          <p:cNvPr id="1028" name="Picture 4" descr="SDLC Waterfall Model">
            <a:extLst>
              <a:ext uri="{FF2B5EF4-FFF2-40B4-BE49-F238E27FC236}">
                <a16:creationId xmlns:a16="http://schemas.microsoft.com/office/drawing/2014/main" id="{0511E775-ECE9-467B-879F-09A92C8806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6020" y="3911600"/>
            <a:ext cx="10185400" cy="2626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78544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E118A-FC92-4633-A221-CDD14DD86EC9}"/>
              </a:ext>
            </a:extLst>
          </p:cNvPr>
          <p:cNvSpPr>
            <a:spLocks noGrp="1"/>
          </p:cNvSpPr>
          <p:nvPr>
            <p:ph type="title"/>
          </p:nvPr>
        </p:nvSpPr>
        <p:spPr/>
        <p:txBody>
          <a:bodyPr/>
          <a:lstStyle/>
          <a:p>
            <a:r>
              <a:rPr lang="en-US" dirty="0"/>
              <a:t>Iterative Model</a:t>
            </a:r>
          </a:p>
        </p:txBody>
      </p:sp>
      <p:sp>
        <p:nvSpPr>
          <p:cNvPr id="4" name="Footer Placeholder 3">
            <a:extLst>
              <a:ext uri="{FF2B5EF4-FFF2-40B4-BE49-F238E27FC236}">
                <a16:creationId xmlns:a16="http://schemas.microsoft.com/office/drawing/2014/main" id="{5D88714C-0792-4B81-B6EA-FA042C480C55}"/>
              </a:ext>
            </a:extLst>
          </p:cNvPr>
          <p:cNvSpPr>
            <a:spLocks noGrp="1"/>
          </p:cNvSpPr>
          <p:nvPr>
            <p:ph type="ftr" sz="quarter" idx="11"/>
          </p:nvPr>
        </p:nvSpPr>
        <p:spPr/>
        <p:txBody>
          <a:bodyPr/>
          <a:lstStyle/>
          <a:p>
            <a:r>
              <a:rPr lang="en-IN"/>
              <a:t>www.kaushalya.tech</a:t>
            </a:r>
          </a:p>
        </p:txBody>
      </p:sp>
      <p:sp>
        <p:nvSpPr>
          <p:cNvPr id="5" name="Slide Number Placeholder 4">
            <a:extLst>
              <a:ext uri="{FF2B5EF4-FFF2-40B4-BE49-F238E27FC236}">
                <a16:creationId xmlns:a16="http://schemas.microsoft.com/office/drawing/2014/main" id="{5321D2E7-F655-4E6B-B596-7F4C6C2C0C2E}"/>
              </a:ext>
            </a:extLst>
          </p:cNvPr>
          <p:cNvSpPr>
            <a:spLocks noGrp="1"/>
          </p:cNvSpPr>
          <p:nvPr>
            <p:ph type="sldNum" sz="quarter" idx="12"/>
          </p:nvPr>
        </p:nvSpPr>
        <p:spPr/>
        <p:txBody>
          <a:bodyPr/>
          <a:lstStyle/>
          <a:p>
            <a:fld id="{D300B680-4920-456B-94E7-EB6DEF2EAF04}" type="slidenum">
              <a:rPr lang="en-IN" smtClean="0"/>
              <a:t>25</a:t>
            </a:fld>
            <a:endParaRPr lang="en-IN"/>
          </a:p>
        </p:txBody>
      </p:sp>
      <p:sp>
        <p:nvSpPr>
          <p:cNvPr id="7" name="Content Placeholder 6">
            <a:extLst>
              <a:ext uri="{FF2B5EF4-FFF2-40B4-BE49-F238E27FC236}">
                <a16:creationId xmlns:a16="http://schemas.microsoft.com/office/drawing/2014/main" id="{0A12FCC7-D037-4733-A2D7-25066E05A37D}"/>
              </a:ext>
            </a:extLst>
          </p:cNvPr>
          <p:cNvSpPr>
            <a:spLocks noGrp="1"/>
          </p:cNvSpPr>
          <p:nvPr>
            <p:ph idx="1"/>
          </p:nvPr>
        </p:nvSpPr>
        <p:spPr>
          <a:xfrm>
            <a:off x="838200" y="1825625"/>
            <a:ext cx="10515600" cy="4351338"/>
          </a:xfrm>
        </p:spPr>
        <p:txBody>
          <a:bodyPr/>
          <a:lstStyle/>
          <a:p>
            <a:r>
              <a:rPr lang="en-US" dirty="0"/>
              <a:t>Iterative process starts with a simple implementation of a subset of the software requirements and iteratively enhances the evolving versions until the full system is implemented. At each iteration, design modifications are made and new functional capabilities are added. The basic idea behind this method is to develop a system through repeated cycles (iterative) and in smaller portions at a time (incremental).</a:t>
            </a:r>
          </a:p>
          <a:p>
            <a:endParaRPr lang="en-US" dirty="0"/>
          </a:p>
        </p:txBody>
      </p:sp>
      <p:pic>
        <p:nvPicPr>
          <p:cNvPr id="2050" name="Picture 2" descr="SDLC Iterative Model">
            <a:extLst>
              <a:ext uri="{FF2B5EF4-FFF2-40B4-BE49-F238E27FC236}">
                <a16:creationId xmlns:a16="http://schemas.microsoft.com/office/drawing/2014/main" id="{D97B74DB-236B-4137-B97C-B690946688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2000" y="4267200"/>
            <a:ext cx="7467600" cy="207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3085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E118A-FC92-4633-A221-CDD14DD86EC9}"/>
              </a:ext>
            </a:extLst>
          </p:cNvPr>
          <p:cNvSpPr>
            <a:spLocks noGrp="1"/>
          </p:cNvSpPr>
          <p:nvPr>
            <p:ph type="title"/>
          </p:nvPr>
        </p:nvSpPr>
        <p:spPr/>
        <p:txBody>
          <a:bodyPr/>
          <a:lstStyle/>
          <a:p>
            <a:r>
              <a:rPr lang="en-US" dirty="0"/>
              <a:t>Agile Model</a:t>
            </a:r>
          </a:p>
        </p:txBody>
      </p:sp>
      <p:sp>
        <p:nvSpPr>
          <p:cNvPr id="4" name="Footer Placeholder 3">
            <a:extLst>
              <a:ext uri="{FF2B5EF4-FFF2-40B4-BE49-F238E27FC236}">
                <a16:creationId xmlns:a16="http://schemas.microsoft.com/office/drawing/2014/main" id="{5D88714C-0792-4B81-B6EA-FA042C480C55}"/>
              </a:ext>
            </a:extLst>
          </p:cNvPr>
          <p:cNvSpPr>
            <a:spLocks noGrp="1"/>
          </p:cNvSpPr>
          <p:nvPr>
            <p:ph type="ftr" sz="quarter" idx="11"/>
          </p:nvPr>
        </p:nvSpPr>
        <p:spPr/>
        <p:txBody>
          <a:bodyPr/>
          <a:lstStyle/>
          <a:p>
            <a:r>
              <a:rPr lang="en-IN"/>
              <a:t>www.kaushalya.tech</a:t>
            </a:r>
          </a:p>
        </p:txBody>
      </p:sp>
      <p:sp>
        <p:nvSpPr>
          <p:cNvPr id="5" name="Slide Number Placeholder 4">
            <a:extLst>
              <a:ext uri="{FF2B5EF4-FFF2-40B4-BE49-F238E27FC236}">
                <a16:creationId xmlns:a16="http://schemas.microsoft.com/office/drawing/2014/main" id="{5321D2E7-F655-4E6B-B596-7F4C6C2C0C2E}"/>
              </a:ext>
            </a:extLst>
          </p:cNvPr>
          <p:cNvSpPr>
            <a:spLocks noGrp="1"/>
          </p:cNvSpPr>
          <p:nvPr>
            <p:ph type="sldNum" sz="quarter" idx="12"/>
          </p:nvPr>
        </p:nvSpPr>
        <p:spPr/>
        <p:txBody>
          <a:bodyPr/>
          <a:lstStyle/>
          <a:p>
            <a:fld id="{D300B680-4920-456B-94E7-EB6DEF2EAF04}" type="slidenum">
              <a:rPr lang="en-IN" smtClean="0"/>
              <a:t>26</a:t>
            </a:fld>
            <a:endParaRPr lang="en-IN"/>
          </a:p>
        </p:txBody>
      </p:sp>
      <p:sp>
        <p:nvSpPr>
          <p:cNvPr id="7" name="Content Placeholder 6">
            <a:extLst>
              <a:ext uri="{FF2B5EF4-FFF2-40B4-BE49-F238E27FC236}">
                <a16:creationId xmlns:a16="http://schemas.microsoft.com/office/drawing/2014/main" id="{0A12FCC7-D037-4733-A2D7-25066E05A37D}"/>
              </a:ext>
            </a:extLst>
          </p:cNvPr>
          <p:cNvSpPr>
            <a:spLocks noGrp="1"/>
          </p:cNvSpPr>
          <p:nvPr>
            <p:ph idx="1"/>
          </p:nvPr>
        </p:nvSpPr>
        <p:spPr>
          <a:xfrm>
            <a:off x="838200" y="1825625"/>
            <a:ext cx="10515600" cy="4351338"/>
          </a:xfrm>
        </p:spPr>
        <p:txBody>
          <a:bodyPr/>
          <a:lstStyle/>
          <a:p>
            <a:r>
              <a:rPr lang="en-US" sz="1600" b="1" dirty="0"/>
              <a:t>Agile SDLC model is a combination of iterative and incremental process models with focus on process adaptability and customer satisfaction by rapid delivery of working software product. Agile Methods break the product into small incremental builds. These builds are provided in iterations. Each iteration typically lasts from about one to three weeks. Every iteration involves cross functional teams working simultaneously on various areas.</a:t>
            </a:r>
          </a:p>
          <a:p>
            <a:endParaRPr lang="en-US" dirty="0"/>
          </a:p>
          <a:p>
            <a:endParaRPr lang="en-US" dirty="0"/>
          </a:p>
        </p:txBody>
      </p:sp>
      <p:pic>
        <p:nvPicPr>
          <p:cNvPr id="3074" name="Picture 2" descr="SDLC Agile Model">
            <a:extLst>
              <a:ext uri="{FF2B5EF4-FFF2-40B4-BE49-F238E27FC236}">
                <a16:creationId xmlns:a16="http://schemas.microsoft.com/office/drawing/2014/main" id="{74FCBA6E-D1FC-4AC0-8D2C-18EEC138E1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9360" y="3190240"/>
            <a:ext cx="10515600" cy="3302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0327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Introduction to SDLC</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2898351"/>
            <a:ext cx="10515600" cy="3278612"/>
          </a:xfrm>
        </p:spPr>
        <p:txBody>
          <a:bodyPr>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27</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198" name="Picture 6" descr="Image result for agile vs waterfall vs scrum">
            <a:extLst>
              <a:ext uri="{FF2B5EF4-FFF2-40B4-BE49-F238E27FC236}">
                <a16:creationId xmlns:a16="http://schemas.microsoft.com/office/drawing/2014/main" id="{44DDB4FD-9107-4735-9DF3-8C7F78219D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440" y="1343682"/>
            <a:ext cx="10657840" cy="5012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6351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Introduction to SDLC</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2898351"/>
            <a:ext cx="10515600" cy="3278612"/>
          </a:xfrm>
        </p:spPr>
        <p:txBody>
          <a:bodyPr>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28</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194" name="Picture 2" descr="Image result for agile model">
            <a:extLst>
              <a:ext uri="{FF2B5EF4-FFF2-40B4-BE49-F238E27FC236}">
                <a16:creationId xmlns:a16="http://schemas.microsoft.com/office/drawing/2014/main" id="{7038E48A-9EAA-4461-8B53-EEC9272D16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450" y="1690688"/>
            <a:ext cx="10515600" cy="5167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386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71FEC-1109-455A-A44B-FDED9918945D}"/>
              </a:ext>
            </a:extLst>
          </p:cNvPr>
          <p:cNvSpPr>
            <a:spLocks noGrp="1"/>
          </p:cNvSpPr>
          <p:nvPr>
            <p:ph type="title"/>
          </p:nvPr>
        </p:nvSpPr>
        <p:spPr/>
        <p:txBody>
          <a:bodyPr/>
          <a:lstStyle/>
          <a:p>
            <a:r>
              <a:rPr lang="en-US" dirty="0"/>
              <a:t>DevOps</a:t>
            </a:r>
          </a:p>
        </p:txBody>
      </p:sp>
      <p:sp>
        <p:nvSpPr>
          <p:cNvPr id="3" name="Content Placeholder 2">
            <a:extLst>
              <a:ext uri="{FF2B5EF4-FFF2-40B4-BE49-F238E27FC236}">
                <a16:creationId xmlns:a16="http://schemas.microsoft.com/office/drawing/2014/main" id="{48E3B3BB-8CB4-4756-B297-D52CA310D6E6}"/>
              </a:ext>
            </a:extLst>
          </p:cNvPr>
          <p:cNvSpPr>
            <a:spLocks noGrp="1"/>
          </p:cNvSpPr>
          <p:nvPr>
            <p:ph idx="1"/>
          </p:nvPr>
        </p:nvSpPr>
        <p:spPr/>
        <p:txBody>
          <a:bodyPr/>
          <a:lstStyle/>
          <a:p>
            <a:r>
              <a:rPr lang="en-US" dirty="0">
                <a:hlinkClick r:id="rId2"/>
              </a:rPr>
              <a:t>DevOps</a:t>
            </a:r>
            <a:r>
              <a:rPr lang="en-US" dirty="0"/>
              <a:t> is a software development method which focuses on communication, integration, and collaboration among IT professionals to enables rapid deployment of products.</a:t>
            </a:r>
          </a:p>
          <a:p>
            <a:r>
              <a:rPr lang="en-US" dirty="0"/>
              <a:t>DevOps is a culture that promotes collaboration between Development and Operations Team. This allows deploying code to production faster and in an automated way. It helps to increases an organization's speed to deliver application and services. It can be defined as an alignment of development and IT operation.</a:t>
            </a:r>
          </a:p>
          <a:p>
            <a:r>
              <a:rPr lang="en-US" dirty="0"/>
              <a:t>https://www.guru99.com/agile-vs-devops.html</a:t>
            </a:r>
          </a:p>
        </p:txBody>
      </p:sp>
      <p:sp>
        <p:nvSpPr>
          <p:cNvPr id="4" name="Footer Placeholder 3">
            <a:extLst>
              <a:ext uri="{FF2B5EF4-FFF2-40B4-BE49-F238E27FC236}">
                <a16:creationId xmlns:a16="http://schemas.microsoft.com/office/drawing/2014/main" id="{FDDD5EF3-106C-4046-ABCF-05539E9DCD0D}"/>
              </a:ext>
            </a:extLst>
          </p:cNvPr>
          <p:cNvSpPr>
            <a:spLocks noGrp="1"/>
          </p:cNvSpPr>
          <p:nvPr>
            <p:ph type="ftr" sz="quarter" idx="11"/>
          </p:nvPr>
        </p:nvSpPr>
        <p:spPr/>
        <p:txBody>
          <a:bodyPr/>
          <a:lstStyle/>
          <a:p>
            <a:r>
              <a:rPr lang="en-IN"/>
              <a:t>www.kaushalya.tech</a:t>
            </a:r>
          </a:p>
        </p:txBody>
      </p:sp>
      <p:sp>
        <p:nvSpPr>
          <p:cNvPr id="5" name="Slide Number Placeholder 4">
            <a:extLst>
              <a:ext uri="{FF2B5EF4-FFF2-40B4-BE49-F238E27FC236}">
                <a16:creationId xmlns:a16="http://schemas.microsoft.com/office/drawing/2014/main" id="{F0F970DD-59AA-4100-85E0-4370980D06F7}"/>
              </a:ext>
            </a:extLst>
          </p:cNvPr>
          <p:cNvSpPr>
            <a:spLocks noGrp="1"/>
          </p:cNvSpPr>
          <p:nvPr>
            <p:ph type="sldNum" sz="quarter" idx="12"/>
          </p:nvPr>
        </p:nvSpPr>
        <p:spPr/>
        <p:txBody>
          <a:bodyPr/>
          <a:lstStyle/>
          <a:p>
            <a:fld id="{D300B680-4920-456B-94E7-EB6DEF2EAF04}" type="slidenum">
              <a:rPr lang="en-IN" smtClean="0"/>
              <a:t>29</a:t>
            </a:fld>
            <a:endParaRPr lang="en-IN"/>
          </a:p>
        </p:txBody>
      </p:sp>
    </p:spTree>
    <p:extLst>
      <p:ext uri="{BB962C8B-B14F-4D97-AF65-F5344CB8AC3E}">
        <p14:creationId xmlns:p14="http://schemas.microsoft.com/office/powerpoint/2010/main" val="2852033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Topics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r>
              <a:rPr lang="en-IN" dirty="0">
                <a:latin typeface="Arial" panose="020B0604020202020204" pitchFamily="34" charset="0"/>
                <a:cs typeface="Arial" panose="020B0604020202020204" pitchFamily="34" charset="0"/>
              </a:rPr>
              <a:t>Introduction to Cloud Computing</a:t>
            </a:r>
          </a:p>
          <a:p>
            <a:r>
              <a:rPr lang="en-IN" dirty="0">
                <a:latin typeface="Arial" panose="020B0604020202020204" pitchFamily="34" charset="0"/>
                <a:cs typeface="Arial" panose="020B0604020202020204" pitchFamily="34" charset="0"/>
              </a:rPr>
              <a:t>Cloud Models</a:t>
            </a:r>
          </a:p>
          <a:p>
            <a:r>
              <a:rPr lang="en-IN" dirty="0">
                <a:latin typeface="Arial" panose="020B0604020202020204" pitchFamily="34" charset="0"/>
                <a:cs typeface="Arial" panose="020B0604020202020204" pitchFamily="34" charset="0"/>
              </a:rPr>
              <a:t>Cloud Providers</a:t>
            </a:r>
          </a:p>
          <a:p>
            <a:r>
              <a:rPr lang="en-IN" dirty="0">
                <a:latin typeface="Arial" panose="020B0604020202020204" pitchFamily="34" charset="0"/>
                <a:cs typeface="Arial" panose="020B0604020202020204" pitchFamily="34" charset="0"/>
              </a:rPr>
              <a:t>Demonstration using Heroku</a:t>
            </a:r>
          </a:p>
          <a:p>
            <a:r>
              <a:rPr lang="en-IN" dirty="0">
                <a:latin typeface="Arial" panose="020B0604020202020204" pitchFamily="34" charset="0"/>
                <a:cs typeface="Arial" panose="020B0604020202020204" pitchFamily="34" charset="0"/>
              </a:rPr>
              <a:t>Version Control System – GIT</a:t>
            </a:r>
          </a:p>
          <a:p>
            <a:r>
              <a:rPr lang="en-IN" dirty="0">
                <a:latin typeface="Arial" panose="020B0604020202020204" pitchFamily="34" charset="0"/>
                <a:cs typeface="Arial" panose="020B0604020202020204" pitchFamily="34" charset="0"/>
              </a:rPr>
              <a:t>Introduction to SDLC</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3</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7727" y="18119"/>
            <a:ext cx="3111949" cy="783737"/>
          </a:xfrm>
          <a:prstGeom prst="rect">
            <a:avLst/>
          </a:prstGeom>
        </p:spPr>
      </p:pic>
    </p:spTree>
    <p:extLst>
      <p:ext uri="{BB962C8B-B14F-4D97-AF65-F5344CB8AC3E}">
        <p14:creationId xmlns:p14="http://schemas.microsoft.com/office/powerpoint/2010/main" val="36919938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FA290-8B3A-4103-A00E-06244A24C22B}"/>
              </a:ext>
            </a:extLst>
          </p:cNvPr>
          <p:cNvSpPr>
            <a:spLocks noGrp="1"/>
          </p:cNvSpPr>
          <p:nvPr>
            <p:ph type="ctrTitle"/>
          </p:nvPr>
        </p:nvSpPr>
        <p:spPr>
          <a:xfrm>
            <a:off x="1524000" y="2152356"/>
            <a:ext cx="9144000" cy="935575"/>
          </a:xfrm>
        </p:spPr>
        <p:txBody>
          <a:bodyPr>
            <a:normAutofit/>
          </a:bodyPr>
          <a:lstStyle/>
          <a:p>
            <a:r>
              <a:rPr lang="en-IN" sz="4800" dirty="0">
                <a:latin typeface="Arial" panose="020B0604020202020204" pitchFamily="34" charset="0"/>
                <a:cs typeface="Arial" panose="020B0604020202020204" pitchFamily="34" charset="0"/>
              </a:rPr>
              <a:t>Thank You</a:t>
            </a:r>
          </a:p>
        </p:txBody>
      </p:sp>
      <p:sp>
        <p:nvSpPr>
          <p:cNvPr id="3" name="Subtitle 2">
            <a:extLst>
              <a:ext uri="{FF2B5EF4-FFF2-40B4-BE49-F238E27FC236}">
                <a16:creationId xmlns:a16="http://schemas.microsoft.com/office/drawing/2014/main" id="{DDB74BFB-7A18-4DF0-8E46-E05235A52D36}"/>
              </a:ext>
            </a:extLst>
          </p:cNvPr>
          <p:cNvSpPr>
            <a:spLocks noGrp="1"/>
          </p:cNvSpPr>
          <p:nvPr>
            <p:ph type="subTitle" idx="1"/>
          </p:nvPr>
        </p:nvSpPr>
        <p:spPr>
          <a:xfrm>
            <a:off x="1524000" y="3602037"/>
            <a:ext cx="9144000" cy="2754313"/>
          </a:xfrm>
        </p:spPr>
        <p:txBody>
          <a:bodyPr>
            <a:noAutofit/>
          </a:bodyPr>
          <a:lstStyle/>
          <a:p>
            <a:r>
              <a:rPr lang="en-IN" b="1" dirty="0">
                <a:latin typeface="Arial" panose="020B0604020202020204" pitchFamily="34" charset="0"/>
                <a:cs typeface="Arial" panose="020B0604020202020204" pitchFamily="34" charset="0"/>
              </a:rPr>
              <a:t>Raghu Prasad</a:t>
            </a:r>
          </a:p>
          <a:p>
            <a:r>
              <a:rPr lang="en-IN" b="1" dirty="0">
                <a:latin typeface="Arial" panose="020B0604020202020204" pitchFamily="34" charset="0"/>
                <a:cs typeface="Arial" panose="020B0604020202020204" pitchFamily="34" charset="0"/>
              </a:rPr>
              <a:t>9845547471</a:t>
            </a:r>
          </a:p>
          <a:p>
            <a:r>
              <a:rPr lang="en-IN" b="1" dirty="0">
                <a:latin typeface="Arial" panose="020B0604020202020204" pitchFamily="34" charset="0"/>
                <a:cs typeface="Arial" panose="020B0604020202020204" pitchFamily="34" charset="0"/>
              </a:rPr>
              <a:t>www.kaushalya.tech</a:t>
            </a:r>
          </a:p>
          <a:p>
            <a:r>
              <a:rPr lang="en-IN" b="1" dirty="0">
                <a:latin typeface="Arial" panose="020B0604020202020204" pitchFamily="34" charset="0"/>
                <a:cs typeface="Arial" panose="020B0604020202020204" pitchFamily="34" charset="0"/>
              </a:rPr>
              <a:t>FB : https://www.facebook.com/raghuprasadkonandur/</a:t>
            </a:r>
          </a:p>
          <a:p>
            <a:r>
              <a:rPr lang="en-IN" b="1" dirty="0">
                <a:latin typeface="Arial" panose="020B0604020202020204" pitchFamily="34" charset="0"/>
                <a:cs typeface="Arial" panose="020B0604020202020204" pitchFamily="34" charset="0"/>
              </a:rPr>
              <a:t>Skill Up-Skill Re-Skill</a:t>
            </a:r>
          </a:p>
          <a:p>
            <a:r>
              <a:rPr lang="en-IN" b="1" dirty="0">
                <a:latin typeface="Arial" panose="020B0604020202020204" pitchFamily="34" charset="0"/>
                <a:cs typeface="Arial" panose="020B0604020202020204" pitchFamily="34" charset="0"/>
              </a:rPr>
              <a:t>Excellence in action</a:t>
            </a:r>
          </a:p>
        </p:txBody>
      </p:sp>
      <p:sp>
        <p:nvSpPr>
          <p:cNvPr id="4" name="Footer Placeholder 3">
            <a:extLst>
              <a:ext uri="{FF2B5EF4-FFF2-40B4-BE49-F238E27FC236}">
                <a16:creationId xmlns:a16="http://schemas.microsoft.com/office/drawing/2014/main" id="{5DC57037-1BA5-4CBD-8260-3759DECD79B3}"/>
              </a:ext>
            </a:extLst>
          </p:cNvPr>
          <p:cNvSpPr>
            <a:spLocks noGrp="1"/>
          </p:cNvSpPr>
          <p:nvPr>
            <p:ph type="ftr" sz="quarter" idx="11"/>
          </p:nvPr>
        </p:nvSpPr>
        <p:spPr/>
        <p:txBody>
          <a:bodyPr/>
          <a:lstStyle/>
          <a:p>
            <a:r>
              <a:rPr lang="en-IN" b="1" dirty="0">
                <a:latin typeface="Arial" panose="020B0604020202020204" pitchFamily="34" charset="0"/>
                <a:cs typeface="Arial" panose="020B0604020202020204" pitchFamily="34" charset="0"/>
              </a:rPr>
              <a:t>www.</a:t>
            </a:r>
            <a:r>
              <a:rPr lang="en-IN" sz="1400" b="1" dirty="0">
                <a:latin typeface="Arial" panose="020B0604020202020204" pitchFamily="34" charset="0"/>
                <a:cs typeface="Arial" panose="020B0604020202020204" pitchFamily="34" charset="0"/>
              </a:rPr>
              <a:t>kaushalya</a:t>
            </a:r>
            <a:r>
              <a:rPr lang="en-IN" b="1" dirty="0">
                <a:latin typeface="Arial" panose="020B0604020202020204" pitchFamily="34" charset="0"/>
                <a:cs typeface="Arial" panose="020B0604020202020204" pitchFamily="34" charset="0"/>
              </a:rPr>
              <a:t>.tech</a:t>
            </a:r>
          </a:p>
        </p:txBody>
      </p:sp>
      <p:sp>
        <p:nvSpPr>
          <p:cNvPr id="5" name="Slide Number Placeholder 4">
            <a:extLst>
              <a:ext uri="{FF2B5EF4-FFF2-40B4-BE49-F238E27FC236}">
                <a16:creationId xmlns:a16="http://schemas.microsoft.com/office/drawing/2014/main" id="{4B1DA70F-03AB-406E-88DC-93CC074316E2}"/>
              </a:ext>
            </a:extLst>
          </p:cNvPr>
          <p:cNvSpPr>
            <a:spLocks noGrp="1"/>
          </p:cNvSpPr>
          <p:nvPr>
            <p:ph type="sldNum" sz="quarter" idx="12"/>
          </p:nvPr>
        </p:nvSpPr>
        <p:spPr/>
        <p:txBody>
          <a:bodyPr/>
          <a:lstStyle/>
          <a:p>
            <a:fld id="{D300B680-4920-456B-94E7-EB6DEF2EAF04}" type="slidenum">
              <a:rPr lang="en-IN" smtClean="0">
                <a:latin typeface="Arial" panose="020B0604020202020204" pitchFamily="34" charset="0"/>
                <a:cs typeface="Arial" panose="020B0604020202020204" pitchFamily="34" charset="0"/>
              </a:rPr>
              <a:t>30</a:t>
            </a:fld>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D58CA0BA-22B3-4799-B5ED-F2E6B980E2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083" y="243205"/>
            <a:ext cx="11819852" cy="1460500"/>
          </a:xfrm>
          <a:prstGeom prst="rect">
            <a:avLst/>
          </a:prstGeom>
        </p:spPr>
      </p:pic>
    </p:spTree>
    <p:extLst>
      <p:ext uri="{BB962C8B-B14F-4D97-AF65-F5344CB8AC3E}">
        <p14:creationId xmlns:p14="http://schemas.microsoft.com/office/powerpoint/2010/main" val="2011424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Before Cloud Computing</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4</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176C65BC-BA57-4FB7-8788-070210DC5253}"/>
              </a:ext>
            </a:extLst>
          </p:cNvPr>
          <p:cNvPicPr>
            <a:picLocks noChangeAspect="1"/>
          </p:cNvPicPr>
          <p:nvPr/>
        </p:nvPicPr>
        <p:blipFill>
          <a:blip r:embed="rId3"/>
          <a:stretch>
            <a:fillRect/>
          </a:stretch>
        </p:blipFill>
        <p:spPr>
          <a:xfrm>
            <a:off x="0" y="1565328"/>
            <a:ext cx="12192000" cy="5292671"/>
          </a:xfrm>
          <a:prstGeom prst="rect">
            <a:avLst/>
          </a:prstGeom>
        </p:spPr>
      </p:pic>
    </p:spTree>
    <p:extLst>
      <p:ext uri="{BB962C8B-B14F-4D97-AF65-F5344CB8AC3E}">
        <p14:creationId xmlns:p14="http://schemas.microsoft.com/office/powerpoint/2010/main" val="2990669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Disadvantages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5</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4A8EA2E0-C218-4F17-8169-B56D8EAD3CAF}"/>
              </a:ext>
            </a:extLst>
          </p:cNvPr>
          <p:cNvPicPr>
            <a:picLocks noChangeAspect="1"/>
          </p:cNvPicPr>
          <p:nvPr/>
        </p:nvPicPr>
        <p:blipFill>
          <a:blip r:embed="rId3"/>
          <a:stretch>
            <a:fillRect/>
          </a:stretch>
        </p:blipFill>
        <p:spPr>
          <a:xfrm>
            <a:off x="371959" y="1690688"/>
            <a:ext cx="11437750" cy="4665662"/>
          </a:xfrm>
          <a:prstGeom prst="rect">
            <a:avLst/>
          </a:prstGeom>
        </p:spPr>
      </p:pic>
    </p:spTree>
    <p:extLst>
      <p:ext uri="{BB962C8B-B14F-4D97-AF65-F5344CB8AC3E}">
        <p14:creationId xmlns:p14="http://schemas.microsoft.com/office/powerpoint/2010/main" val="2179595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Cloud Computing</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6</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7B32D7FB-FFE1-4EE5-A7EA-FC0E019B872E}"/>
              </a:ext>
            </a:extLst>
          </p:cNvPr>
          <p:cNvPicPr>
            <a:picLocks noChangeAspect="1"/>
          </p:cNvPicPr>
          <p:nvPr/>
        </p:nvPicPr>
        <p:blipFill>
          <a:blip r:embed="rId3"/>
          <a:stretch>
            <a:fillRect/>
          </a:stretch>
        </p:blipFill>
        <p:spPr>
          <a:xfrm>
            <a:off x="449451" y="1690688"/>
            <a:ext cx="11344760" cy="4665662"/>
          </a:xfrm>
          <a:prstGeom prst="rect">
            <a:avLst/>
          </a:prstGeom>
        </p:spPr>
      </p:pic>
    </p:spTree>
    <p:extLst>
      <p:ext uri="{BB962C8B-B14F-4D97-AF65-F5344CB8AC3E}">
        <p14:creationId xmlns:p14="http://schemas.microsoft.com/office/powerpoint/2010/main" val="3592225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Cloud Computing</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7</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9267FB77-1D11-4A5C-889D-439C77D852BE}"/>
              </a:ext>
            </a:extLst>
          </p:cNvPr>
          <p:cNvPicPr>
            <a:picLocks noChangeAspect="1"/>
          </p:cNvPicPr>
          <p:nvPr/>
        </p:nvPicPr>
        <p:blipFill>
          <a:blip r:embed="rId3"/>
          <a:stretch>
            <a:fillRect/>
          </a:stretch>
        </p:blipFill>
        <p:spPr>
          <a:xfrm>
            <a:off x="0" y="1580826"/>
            <a:ext cx="12192000" cy="5277173"/>
          </a:xfrm>
          <a:prstGeom prst="rect">
            <a:avLst/>
          </a:prstGeom>
        </p:spPr>
      </p:pic>
    </p:spTree>
    <p:extLst>
      <p:ext uri="{BB962C8B-B14F-4D97-AF65-F5344CB8AC3E}">
        <p14:creationId xmlns:p14="http://schemas.microsoft.com/office/powerpoint/2010/main" val="2631547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Cloud Models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8</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79D2652F-E91D-4BC1-B235-B44F354CDCEF}"/>
              </a:ext>
            </a:extLst>
          </p:cNvPr>
          <p:cNvPicPr>
            <a:picLocks noChangeAspect="1"/>
          </p:cNvPicPr>
          <p:nvPr/>
        </p:nvPicPr>
        <p:blipFill>
          <a:blip r:embed="rId3"/>
          <a:stretch>
            <a:fillRect/>
          </a:stretch>
        </p:blipFill>
        <p:spPr>
          <a:xfrm>
            <a:off x="0" y="1690688"/>
            <a:ext cx="12192000" cy="5167312"/>
          </a:xfrm>
          <a:prstGeom prst="rect">
            <a:avLst/>
          </a:prstGeom>
        </p:spPr>
      </p:pic>
    </p:spTree>
    <p:extLst>
      <p:ext uri="{BB962C8B-B14F-4D97-AF65-F5344CB8AC3E}">
        <p14:creationId xmlns:p14="http://schemas.microsoft.com/office/powerpoint/2010/main" val="3511563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Cloud Models - IaaS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9</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FEEBAC55-D047-4DB5-A046-2230D3ED8715}"/>
              </a:ext>
            </a:extLst>
          </p:cNvPr>
          <p:cNvPicPr>
            <a:picLocks noChangeAspect="1"/>
          </p:cNvPicPr>
          <p:nvPr/>
        </p:nvPicPr>
        <p:blipFill>
          <a:blip r:embed="rId3"/>
          <a:stretch>
            <a:fillRect/>
          </a:stretch>
        </p:blipFill>
        <p:spPr>
          <a:xfrm>
            <a:off x="0" y="1565328"/>
            <a:ext cx="12192000" cy="5292671"/>
          </a:xfrm>
          <a:prstGeom prst="rect">
            <a:avLst/>
          </a:prstGeom>
        </p:spPr>
      </p:pic>
    </p:spTree>
    <p:extLst>
      <p:ext uri="{BB962C8B-B14F-4D97-AF65-F5344CB8AC3E}">
        <p14:creationId xmlns:p14="http://schemas.microsoft.com/office/powerpoint/2010/main" val="3750549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10035</TotalTime>
  <Words>720</Words>
  <Application>Microsoft Office PowerPoint</Application>
  <PresentationFormat>Widescreen</PresentationFormat>
  <Paragraphs>206</Paragraphs>
  <Slides>30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Calibri Light</vt:lpstr>
      <vt:lpstr>Verdana</vt:lpstr>
      <vt:lpstr>Office Theme</vt:lpstr>
      <vt:lpstr>Cloud Computing</vt:lpstr>
      <vt:lpstr>Introduction</vt:lpstr>
      <vt:lpstr>Topics</vt:lpstr>
      <vt:lpstr>Before Cloud Computing</vt:lpstr>
      <vt:lpstr>Disadvantages</vt:lpstr>
      <vt:lpstr>Cloud Computing</vt:lpstr>
      <vt:lpstr>Cloud Computing</vt:lpstr>
      <vt:lpstr>Cloud Models</vt:lpstr>
      <vt:lpstr>Cloud Models - IaaS</vt:lpstr>
      <vt:lpstr>Cloud Models - PaaS</vt:lpstr>
      <vt:lpstr>Cloud Models - SaaS</vt:lpstr>
      <vt:lpstr>Cloud Models - Snapshot</vt:lpstr>
      <vt:lpstr>Deployment Models</vt:lpstr>
      <vt:lpstr>Cloud Providers</vt:lpstr>
      <vt:lpstr>Heroku - Demo</vt:lpstr>
      <vt:lpstr>Heroku - Demo</vt:lpstr>
      <vt:lpstr>Version Control System - GIT</vt:lpstr>
      <vt:lpstr>Git and GitHub</vt:lpstr>
      <vt:lpstr>Concepts of GIT</vt:lpstr>
      <vt:lpstr>Basic Commands</vt:lpstr>
      <vt:lpstr>Installing GIT</vt:lpstr>
      <vt:lpstr>Introduction to SDLC</vt:lpstr>
      <vt:lpstr>Introduction  to SDLC</vt:lpstr>
      <vt:lpstr>Waterfall Model</vt:lpstr>
      <vt:lpstr>Iterative Model</vt:lpstr>
      <vt:lpstr>Agile Model</vt:lpstr>
      <vt:lpstr>Introduction to SDLC</vt:lpstr>
      <vt:lpstr>Introduction to SDLC</vt:lpstr>
      <vt:lpstr>DevOps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Basics</dc:title>
  <dc:creator>raghu prasad</dc:creator>
  <cp:lastModifiedBy>Thinkpad</cp:lastModifiedBy>
  <cp:revision>623</cp:revision>
  <dcterms:created xsi:type="dcterms:W3CDTF">2017-06-25T15:07:02Z</dcterms:created>
  <dcterms:modified xsi:type="dcterms:W3CDTF">2019-02-07T06:35:25Z</dcterms:modified>
</cp:coreProperties>
</file>